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94" r:id="rId3"/>
    <p:sldId id="266" r:id="rId4"/>
    <p:sldId id="264" r:id="rId5"/>
    <p:sldId id="299" r:id="rId6"/>
    <p:sldId id="300" r:id="rId7"/>
    <p:sldId id="301" r:id="rId8"/>
    <p:sldId id="283" r:id="rId9"/>
    <p:sldId id="286" r:id="rId10"/>
    <p:sldId id="293" r:id="rId11"/>
    <p:sldId id="289" r:id="rId12"/>
    <p:sldId id="291" r:id="rId13"/>
    <p:sldId id="295" r:id="rId14"/>
    <p:sldId id="296" r:id="rId15"/>
    <p:sldId id="297" r:id="rId16"/>
    <p:sldId id="302" r:id="rId17"/>
    <p:sldId id="303" r:id="rId18"/>
    <p:sldId id="285" r:id="rId19"/>
  </p:sldIdLst>
  <p:sldSz cx="9144000" cy="6858000" type="screen4x3"/>
  <p:notesSz cx="7010400" cy="9296400"/>
  <p:custDataLst>
    <p:tags r:id="rId21"/>
  </p:custDataLst>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39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79820" autoAdjust="0"/>
  </p:normalViewPr>
  <p:slideViewPr>
    <p:cSldViewPr>
      <p:cViewPr varScale="1">
        <p:scale>
          <a:sx n="83" d="100"/>
          <a:sy n="83" d="100"/>
        </p:scale>
        <p:origin x="84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2A395B7-1B8D-47B0-88B5-B90492810DB3}" type="datetimeFigureOut">
              <a:rPr lang="en-US" smtClean="0"/>
              <a:t>10/7/2022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26CE38E-6BBB-4E70-A413-EFB68CA24C2B}" type="slidenum">
              <a:rPr lang="en-US" smtClean="0"/>
              <a:t>‹#›</a:t>
            </a:fld>
            <a:endParaRPr lang="en-US"/>
          </a:p>
        </p:txBody>
      </p:sp>
    </p:spTree>
    <p:extLst>
      <p:ext uri="{BB962C8B-B14F-4D97-AF65-F5344CB8AC3E}">
        <p14:creationId xmlns:p14="http://schemas.microsoft.com/office/powerpoint/2010/main" val="3638087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youtube.com/watch?v=V74AxCqOTv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tinyurl.com/C51-CivicMuscl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inyurl.com/C51-Assignment"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tinyurl.com/C51-Histor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reenleaf.org/"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slideshare.net/sevenpillarsofservantleadership/seven-pillars-of-servant-leadership-leaderserve-model" TargetMode="External"/><Relationship Id="rId4" Type="http://schemas.openxmlformats.org/officeDocument/2006/relationships/hyperlink" Target="https://youtu.be/IrCeVwwu0Xc"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333333"/>
                </a:solidFill>
                <a:highlight>
                  <a:srgbClr val="00FF00"/>
                </a:highlight>
                <a:latin typeface="Times New Roman" panose="02020603050405020304" pitchFamily="18" charset="0"/>
                <a:ea typeface="Calibri" panose="020F0502020204030204" pitchFamily="34" charset="0"/>
              </a:rPr>
              <a:t>Music “Na </a:t>
            </a:r>
            <a:r>
              <a:rPr lang="en-US" sz="1800" dirty="0" err="1">
                <a:solidFill>
                  <a:srgbClr val="333333"/>
                </a:solidFill>
                <a:highlight>
                  <a:srgbClr val="00FF00"/>
                </a:highlight>
                <a:latin typeface="Times New Roman" panose="02020603050405020304" pitchFamily="18" charset="0"/>
                <a:ea typeface="Calibri" panose="020F0502020204030204" pitchFamily="34" charset="0"/>
              </a:rPr>
              <a:t>Na</a:t>
            </a:r>
            <a:r>
              <a:rPr lang="en-US" sz="1800" dirty="0">
                <a:solidFill>
                  <a:srgbClr val="333333"/>
                </a:solidFill>
                <a:highlight>
                  <a:srgbClr val="00FF00"/>
                </a:highlight>
                <a:latin typeface="Times New Roman" panose="02020603050405020304" pitchFamily="18" charset="0"/>
                <a:ea typeface="Calibri" panose="020F0502020204030204" pitchFamily="34" charset="0"/>
              </a:rPr>
              <a:t> </a:t>
            </a:r>
            <a:r>
              <a:rPr lang="en-US" sz="1800" dirty="0" err="1">
                <a:solidFill>
                  <a:srgbClr val="333333"/>
                </a:solidFill>
                <a:highlight>
                  <a:srgbClr val="00FF00"/>
                </a:highlight>
                <a:latin typeface="Times New Roman" panose="02020603050405020304" pitchFamily="18" charset="0"/>
                <a:ea typeface="Calibri" panose="020F0502020204030204" pitchFamily="34" charset="0"/>
              </a:rPr>
              <a:t>Na</a:t>
            </a:r>
            <a:r>
              <a:rPr lang="en-US" sz="1800" dirty="0">
                <a:solidFill>
                  <a:srgbClr val="333333"/>
                </a:solidFill>
                <a:highlight>
                  <a:srgbClr val="00FF00"/>
                </a:highlight>
                <a:latin typeface="Times New Roman" panose="02020603050405020304" pitchFamily="18" charset="0"/>
                <a:ea typeface="Calibri" panose="020F0502020204030204" pitchFamily="34" charset="0"/>
              </a:rPr>
              <a:t>” My Chemical Romance, by suggested by Anthony - https://www.youtube.com/watch?v=egG7fiE89IU</a:t>
            </a:r>
            <a:endParaRPr lang="en-US" dirty="0"/>
          </a:p>
        </p:txBody>
      </p:sp>
      <p:sp>
        <p:nvSpPr>
          <p:cNvPr id="4" name="Slide Number Placeholder 3"/>
          <p:cNvSpPr>
            <a:spLocks noGrp="1"/>
          </p:cNvSpPr>
          <p:nvPr>
            <p:ph type="sldNum" sz="quarter" idx="5"/>
          </p:nvPr>
        </p:nvSpPr>
        <p:spPr/>
        <p:txBody>
          <a:bodyPr/>
          <a:lstStyle/>
          <a:p>
            <a:fld id="{A26CE38E-6BBB-4E70-A413-EFB68CA24C2B}" type="slidenum">
              <a:rPr lang="en-US" smtClean="0"/>
              <a:t>1</a:t>
            </a:fld>
            <a:endParaRPr lang="en-US"/>
          </a:p>
        </p:txBody>
      </p:sp>
    </p:spTree>
    <p:extLst>
      <p:ext uri="{BB962C8B-B14F-4D97-AF65-F5344CB8AC3E}">
        <p14:creationId xmlns:p14="http://schemas.microsoft.com/office/powerpoint/2010/main" val="1865184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one of the most engaging and informative YouTube videos I’ve seen on the subject of Leadership – only it looks at the aspect of the Follower. (5:41) </a:t>
            </a:r>
            <a:r>
              <a:rPr lang="en-US" sz="1800" u="sng" dirty="0">
                <a:solidFill>
                  <a:srgbClr val="0000FF"/>
                </a:solidFill>
                <a:highlight>
                  <a:srgbClr val="FFFF00"/>
                </a:highlight>
                <a:latin typeface="Times New Roman" panose="02020603050405020304" pitchFamily="18" charset="0"/>
                <a:ea typeface="Calibri" panose="020F0502020204030204" pitchFamily="34" charset="0"/>
                <a:hlinkClick r:id="rId3"/>
              </a:rPr>
              <a:t>http://www.youtube.com/watch?v=V74AxCqOTvg</a:t>
            </a:r>
            <a:r>
              <a:rPr lang="en-US" sz="1800" b="1" dirty="0">
                <a:solidFill>
                  <a:srgbClr val="333333"/>
                </a:solidFill>
                <a:ea typeface="Calibri" panose="020F0502020204030204" pitchFamily="34" charset="0"/>
              </a:rPr>
              <a:t> </a:t>
            </a:r>
            <a:br>
              <a:rPr lang="en-US" sz="1800" b="1" dirty="0">
                <a:solidFill>
                  <a:srgbClr val="333333"/>
                </a:solidFill>
                <a:ea typeface="Calibri" panose="020F0502020204030204" pitchFamily="34" charset="0"/>
              </a:rPr>
            </a:br>
            <a:endParaRPr lang="en-US" sz="1800" b="1" dirty="0">
              <a:solidFill>
                <a:srgbClr val="333333"/>
              </a:solidFill>
              <a:ea typeface="Calibri" panose="020F0502020204030204" pitchFamily="34" charset="0"/>
            </a:endParaRPr>
          </a:p>
          <a:p>
            <a:r>
              <a:rPr lang="en-US" sz="1800" b="1" dirty="0">
                <a:solidFill>
                  <a:srgbClr val="333333"/>
                </a:solidFill>
              </a:rPr>
              <a:t>- </a:t>
            </a:r>
            <a:r>
              <a:rPr lang="en-US" sz="1800" dirty="0">
                <a:solidFill>
                  <a:srgbClr val="333333"/>
                </a:solidFill>
                <a:latin typeface="Times New Roman" panose="02020603050405020304" pitchFamily="18" charset="0"/>
                <a:ea typeface="Calibri" panose="020F0502020204030204" pitchFamily="34" charset="0"/>
              </a:rPr>
              <a:t>How does our growing list of Civic Stuff show up here?</a:t>
            </a:r>
            <a:endParaRPr lang="en-US" dirty="0"/>
          </a:p>
        </p:txBody>
      </p:sp>
      <p:sp>
        <p:nvSpPr>
          <p:cNvPr id="4" name="Slide Number Placeholder 3"/>
          <p:cNvSpPr>
            <a:spLocks noGrp="1"/>
          </p:cNvSpPr>
          <p:nvPr>
            <p:ph type="sldNum" sz="quarter" idx="5"/>
          </p:nvPr>
        </p:nvSpPr>
        <p:spPr/>
        <p:txBody>
          <a:bodyPr/>
          <a:lstStyle/>
          <a:p>
            <a:fld id="{A26CE38E-6BBB-4E70-A413-EFB68CA24C2B}" type="slidenum">
              <a:rPr lang="en-US" smtClean="0"/>
              <a:t>12</a:t>
            </a:fld>
            <a:endParaRPr lang="en-US"/>
          </a:p>
        </p:txBody>
      </p:sp>
    </p:spTree>
    <p:extLst>
      <p:ext uri="{BB962C8B-B14F-4D97-AF65-F5344CB8AC3E}">
        <p14:creationId xmlns:p14="http://schemas.microsoft.com/office/powerpoint/2010/main" val="563847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Repeat the 3 domains.</a:t>
            </a:r>
          </a:p>
        </p:txBody>
      </p:sp>
      <p:sp>
        <p:nvSpPr>
          <p:cNvPr id="4" name="Slide Number Placeholder 3"/>
          <p:cNvSpPr>
            <a:spLocks noGrp="1"/>
          </p:cNvSpPr>
          <p:nvPr>
            <p:ph type="sldNum" sz="quarter" idx="5"/>
          </p:nvPr>
        </p:nvSpPr>
        <p:spPr/>
        <p:txBody>
          <a:bodyPr/>
          <a:lstStyle/>
          <a:p>
            <a:fld id="{A26CE38E-6BBB-4E70-A413-EFB68CA24C2B}" type="slidenum">
              <a:rPr lang="en-US" smtClean="0"/>
              <a:t>13</a:t>
            </a:fld>
            <a:endParaRPr lang="en-US" dirty="0"/>
          </a:p>
        </p:txBody>
      </p:sp>
    </p:spTree>
    <p:extLst>
      <p:ext uri="{BB962C8B-B14F-4D97-AF65-F5344CB8AC3E}">
        <p14:creationId xmlns:p14="http://schemas.microsoft.com/office/powerpoint/2010/main" val="3053438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Use the </a:t>
            </a:r>
            <a:r>
              <a:rPr lang="en-US" dirty="0" err="1"/>
              <a:t>JamBoard</a:t>
            </a:r>
            <a:r>
              <a:rPr lang="en-US" dirty="0"/>
              <a:t> – each group has its own. Go to  http://</a:t>
            </a:r>
            <a:r>
              <a:rPr lang="en-US" dirty="0">
                <a:effectLst/>
                <a:hlinkClick r:id="rId3"/>
              </a:rPr>
              <a:t>www.tinyurl.com/C51-CivicMuscle</a:t>
            </a:r>
            <a:r>
              <a:rPr lang="en-US" dirty="0">
                <a:solidFill>
                  <a:srgbClr val="3C4043"/>
                </a:solidFill>
                <a:effectLst/>
              </a:rPr>
              <a:t> -</a:t>
            </a:r>
            <a:r>
              <a:rPr lang="en-US" dirty="0"/>
              <a:t> Use the </a:t>
            </a:r>
            <a:r>
              <a:rPr lang="en-US" dirty="0" err="1"/>
              <a:t>JamBoard</a:t>
            </a:r>
            <a:r>
              <a:rPr lang="en-US" dirty="0"/>
              <a:t> for your Group #. Please put names of your group into a Sticky.</a:t>
            </a:r>
          </a:p>
          <a:p>
            <a:endParaRPr lang="en-US" dirty="0"/>
          </a:p>
          <a:p>
            <a:r>
              <a:rPr lang="en-US" dirty="0"/>
              <a:t>We will take 10 minutes for this.  </a:t>
            </a:r>
          </a:p>
        </p:txBody>
      </p:sp>
      <p:sp>
        <p:nvSpPr>
          <p:cNvPr id="4" name="Slide Number Placeholder 3"/>
          <p:cNvSpPr>
            <a:spLocks noGrp="1"/>
          </p:cNvSpPr>
          <p:nvPr>
            <p:ph type="sldNum" sz="quarter" idx="5"/>
          </p:nvPr>
        </p:nvSpPr>
        <p:spPr/>
        <p:txBody>
          <a:bodyPr/>
          <a:lstStyle/>
          <a:p>
            <a:fld id="{A26CE38E-6BBB-4E70-A413-EFB68CA24C2B}" type="slidenum">
              <a:rPr lang="en-US" smtClean="0"/>
              <a:t>14</a:t>
            </a:fld>
            <a:endParaRPr lang="en-US"/>
          </a:p>
        </p:txBody>
      </p:sp>
    </p:spTree>
    <p:extLst>
      <p:ext uri="{BB962C8B-B14F-4D97-AF65-F5344CB8AC3E}">
        <p14:creationId xmlns:p14="http://schemas.microsoft.com/office/powerpoint/2010/main" val="21568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minutes per group</a:t>
            </a:r>
          </a:p>
        </p:txBody>
      </p:sp>
      <p:sp>
        <p:nvSpPr>
          <p:cNvPr id="4" name="Slide Number Placeholder 3"/>
          <p:cNvSpPr>
            <a:spLocks noGrp="1"/>
          </p:cNvSpPr>
          <p:nvPr>
            <p:ph type="sldNum" sz="quarter" idx="5"/>
          </p:nvPr>
        </p:nvSpPr>
        <p:spPr/>
        <p:txBody>
          <a:bodyPr/>
          <a:lstStyle/>
          <a:p>
            <a:fld id="{A26CE38E-6BBB-4E70-A413-EFB68CA24C2B}" type="slidenum">
              <a:rPr lang="en-US" smtClean="0"/>
              <a:t>15</a:t>
            </a:fld>
            <a:endParaRPr lang="en-US"/>
          </a:p>
        </p:txBody>
      </p:sp>
    </p:spTree>
    <p:extLst>
      <p:ext uri="{BB962C8B-B14F-4D97-AF65-F5344CB8AC3E}">
        <p14:creationId xmlns:p14="http://schemas.microsoft.com/office/powerpoint/2010/main" val="1201317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PDF into Chat.</a:t>
            </a:r>
          </a:p>
        </p:txBody>
      </p:sp>
      <p:sp>
        <p:nvSpPr>
          <p:cNvPr id="4" name="Slide Number Placeholder 3"/>
          <p:cNvSpPr>
            <a:spLocks noGrp="1"/>
          </p:cNvSpPr>
          <p:nvPr>
            <p:ph type="sldNum" sz="quarter" idx="5"/>
          </p:nvPr>
        </p:nvSpPr>
        <p:spPr/>
        <p:txBody>
          <a:bodyPr/>
          <a:lstStyle/>
          <a:p>
            <a:fld id="{A26CE38E-6BBB-4E70-A413-EFB68CA24C2B}" type="slidenum">
              <a:rPr lang="en-US" smtClean="0"/>
              <a:t>17</a:t>
            </a:fld>
            <a:endParaRPr lang="en-US"/>
          </a:p>
        </p:txBody>
      </p:sp>
    </p:spTree>
    <p:extLst>
      <p:ext uri="{BB962C8B-B14F-4D97-AF65-F5344CB8AC3E}">
        <p14:creationId xmlns:p14="http://schemas.microsoft.com/office/powerpoint/2010/main" val="2684192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Interns give their presentations!</a:t>
            </a:r>
          </a:p>
        </p:txBody>
      </p:sp>
      <p:sp>
        <p:nvSpPr>
          <p:cNvPr id="4" name="Slide Number Placeholder 3"/>
          <p:cNvSpPr>
            <a:spLocks noGrp="1"/>
          </p:cNvSpPr>
          <p:nvPr>
            <p:ph type="sldNum" sz="quarter" idx="5"/>
          </p:nvPr>
        </p:nvSpPr>
        <p:spPr/>
        <p:txBody>
          <a:bodyPr/>
          <a:lstStyle/>
          <a:p>
            <a:fld id="{A26CE38E-6BBB-4E70-A413-EFB68CA24C2B}" type="slidenum">
              <a:rPr lang="en-US" smtClean="0"/>
              <a:t>18</a:t>
            </a:fld>
            <a:endParaRPr lang="en-US"/>
          </a:p>
        </p:txBody>
      </p:sp>
    </p:spTree>
    <p:extLst>
      <p:ext uri="{BB962C8B-B14F-4D97-AF65-F5344CB8AC3E}">
        <p14:creationId xmlns:p14="http://schemas.microsoft.com/office/powerpoint/2010/main" val="4144934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D6D6D"/>
                </a:solidFill>
                <a:effectLst/>
                <a:latin typeface="Source Sans Pro" panose="020B0503030403020204" pitchFamily="34" charset="0"/>
              </a:rPr>
              <a:t>Instructions for your final project</a:t>
            </a:r>
            <a:r>
              <a:rPr lang="en-US" b="1" i="0" dirty="0">
                <a:solidFill>
                  <a:srgbClr val="6D6D6D"/>
                </a:solidFill>
                <a:effectLst/>
                <a:latin typeface="Source Sans Pro" panose="020B0503030403020204" pitchFamily="34" charset="0"/>
              </a:rPr>
              <a:t> “Putting Out the Fire – Addressing my Burning Issue” -&gt; </a:t>
            </a:r>
            <a:r>
              <a:rPr lang="en-US" b="0" i="0" u="sng" dirty="0">
                <a:solidFill>
                  <a:srgbClr val="7F54B3"/>
                </a:solidFill>
                <a:effectLst/>
                <a:latin typeface="Source Sans Pro" panose="020B0503030403020204" pitchFamily="34" charset="0"/>
                <a:hlinkClick r:id="rId3"/>
              </a:rPr>
              <a:t>https://tinyurl.com/C51-Assignment</a:t>
            </a:r>
            <a:r>
              <a:rPr lang="en-US" b="0" i="0" u="sng" dirty="0">
                <a:solidFill>
                  <a:srgbClr val="7F54B3"/>
                </a:solidFill>
                <a:effectLst/>
                <a:latin typeface="Source Sans Pro" panose="020B0503030403020204" pitchFamily="34" charset="0"/>
              </a:rPr>
              <a:t> </a:t>
            </a:r>
          </a:p>
          <a:p>
            <a:endParaRPr lang="en-US" b="0" i="0" u="sng" dirty="0">
              <a:solidFill>
                <a:srgbClr val="7F54B3"/>
              </a:solidFill>
              <a:effectLst/>
              <a:latin typeface="Source Sans Pro" panose="020B0503030403020204" pitchFamily="34" charset="0"/>
            </a:endParaRPr>
          </a:p>
          <a:p>
            <a:r>
              <a:rPr lang="en-US" b="0" i="0" u="none" dirty="0">
                <a:solidFill>
                  <a:srgbClr val="7F54B3"/>
                </a:solidFill>
                <a:effectLst/>
                <a:latin typeface="Source Sans Pro" panose="020B0503030403020204" pitchFamily="34" charset="0"/>
              </a:rPr>
              <a:t>Time for check-ins – anyone need any brainstorming help?</a:t>
            </a:r>
            <a:endParaRPr lang="en-US" u="none" dirty="0"/>
          </a:p>
        </p:txBody>
      </p:sp>
      <p:sp>
        <p:nvSpPr>
          <p:cNvPr id="4" name="Slide Number Placeholder 3"/>
          <p:cNvSpPr>
            <a:spLocks noGrp="1"/>
          </p:cNvSpPr>
          <p:nvPr>
            <p:ph type="sldNum" sz="quarter" idx="5"/>
          </p:nvPr>
        </p:nvSpPr>
        <p:spPr/>
        <p:txBody>
          <a:bodyPr/>
          <a:lstStyle/>
          <a:p>
            <a:fld id="{A26CE38E-6BBB-4E70-A413-EFB68CA24C2B}" type="slidenum">
              <a:rPr lang="en-US" smtClean="0"/>
              <a:t>2</a:t>
            </a:fld>
            <a:endParaRPr lang="en-US"/>
          </a:p>
        </p:txBody>
      </p:sp>
    </p:spTree>
    <p:extLst>
      <p:ext uri="{BB962C8B-B14F-4D97-AF65-F5344CB8AC3E}">
        <p14:creationId xmlns:p14="http://schemas.microsoft.com/office/powerpoint/2010/main" val="2444050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Repeat the 3 domains.</a:t>
            </a:r>
          </a:p>
        </p:txBody>
      </p:sp>
      <p:sp>
        <p:nvSpPr>
          <p:cNvPr id="4" name="Slide Number Placeholder 3"/>
          <p:cNvSpPr>
            <a:spLocks noGrp="1"/>
          </p:cNvSpPr>
          <p:nvPr>
            <p:ph type="sldNum" sz="quarter" idx="5"/>
          </p:nvPr>
        </p:nvSpPr>
        <p:spPr/>
        <p:txBody>
          <a:bodyPr/>
          <a:lstStyle/>
          <a:p>
            <a:fld id="{A26CE38E-6BBB-4E70-A413-EFB68CA24C2B}" type="slidenum">
              <a:rPr lang="en-US" smtClean="0"/>
              <a:t>3</a:t>
            </a:fld>
            <a:endParaRPr lang="en-US" dirty="0"/>
          </a:p>
        </p:txBody>
      </p:sp>
    </p:spTree>
    <p:extLst>
      <p:ext uri="{BB962C8B-B14F-4D97-AF65-F5344CB8AC3E}">
        <p14:creationId xmlns:p14="http://schemas.microsoft.com/office/powerpoint/2010/main" val="302612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https://www.wbur.org/hereandnow/2022/09/27/gen-z-historian-kahlil-greene (11 minutes)</a:t>
            </a:r>
          </a:p>
        </p:txBody>
      </p:sp>
      <p:sp>
        <p:nvSpPr>
          <p:cNvPr id="4" name="Slide Number Placeholder 3"/>
          <p:cNvSpPr>
            <a:spLocks noGrp="1"/>
          </p:cNvSpPr>
          <p:nvPr>
            <p:ph type="sldNum" sz="quarter" idx="5"/>
          </p:nvPr>
        </p:nvSpPr>
        <p:spPr/>
        <p:txBody>
          <a:bodyPr/>
          <a:lstStyle/>
          <a:p>
            <a:fld id="{A26CE38E-6BBB-4E70-A413-EFB68CA24C2B}" type="slidenum">
              <a:rPr lang="en-US" smtClean="0"/>
              <a:t>6</a:t>
            </a:fld>
            <a:endParaRPr lang="en-US"/>
          </a:p>
        </p:txBody>
      </p:sp>
    </p:spTree>
    <p:extLst>
      <p:ext uri="{BB962C8B-B14F-4D97-AF65-F5344CB8AC3E}">
        <p14:creationId xmlns:p14="http://schemas.microsoft.com/office/powerpoint/2010/main" val="1958561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CE38E-6BBB-4E70-A413-EFB68CA24C2B}" type="slidenum">
              <a:rPr lang="en-US" smtClean="0"/>
              <a:t>7</a:t>
            </a:fld>
            <a:endParaRPr lang="en-US"/>
          </a:p>
        </p:txBody>
      </p:sp>
    </p:spTree>
    <p:extLst>
      <p:ext uri="{BB962C8B-B14F-4D97-AF65-F5344CB8AC3E}">
        <p14:creationId xmlns:p14="http://schemas.microsoft.com/office/powerpoint/2010/main" val="3673088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we build our Civic History/Context comprehension?</a:t>
            </a:r>
          </a:p>
          <a:p>
            <a:endParaRPr lang="en-US" dirty="0"/>
          </a:p>
          <a:p>
            <a:pPr defTabSz="931774">
              <a:defRPr/>
            </a:pPr>
            <a:r>
              <a:rPr lang="en-US" dirty="0"/>
              <a:t>Use the </a:t>
            </a:r>
            <a:r>
              <a:rPr lang="en-US" dirty="0" err="1"/>
              <a:t>JamBoard</a:t>
            </a:r>
            <a:r>
              <a:rPr lang="en-US" dirty="0"/>
              <a:t> at http://</a:t>
            </a:r>
            <a:r>
              <a:rPr lang="en-US" dirty="0">
                <a:effectLst/>
                <a:hlinkClick r:id="rId3"/>
              </a:rPr>
              <a:t>www.tinyurl.com/C51-History</a:t>
            </a:r>
            <a:r>
              <a:rPr lang="en-US" dirty="0">
                <a:effectLst/>
              </a:rPr>
              <a:t> </a:t>
            </a:r>
            <a:r>
              <a:rPr lang="en-US" dirty="0"/>
              <a:t>– each group has its own. Go to Use the </a:t>
            </a:r>
            <a:r>
              <a:rPr lang="en-US" dirty="0" err="1"/>
              <a:t>JamBoard</a:t>
            </a:r>
            <a:r>
              <a:rPr lang="en-US" dirty="0"/>
              <a:t> for your Group #. Put first names on a </a:t>
            </a:r>
            <a:r>
              <a:rPr lang="en-US" dirty="0" err="1"/>
              <a:t>PostIt</a:t>
            </a:r>
            <a:r>
              <a:rPr lang="en-US" dirty="0"/>
              <a:t> note.</a:t>
            </a:r>
          </a:p>
          <a:p>
            <a:endParaRPr lang="en-US" dirty="0"/>
          </a:p>
          <a:p>
            <a:r>
              <a:rPr lang="en-US" dirty="0"/>
              <a:t>We will take 10 minutes for this.  </a:t>
            </a:r>
          </a:p>
        </p:txBody>
      </p:sp>
      <p:sp>
        <p:nvSpPr>
          <p:cNvPr id="4" name="Slide Number Placeholder 3"/>
          <p:cNvSpPr>
            <a:spLocks noGrp="1"/>
          </p:cNvSpPr>
          <p:nvPr>
            <p:ph type="sldNum" sz="quarter" idx="5"/>
          </p:nvPr>
        </p:nvSpPr>
        <p:spPr/>
        <p:txBody>
          <a:bodyPr/>
          <a:lstStyle/>
          <a:p>
            <a:fld id="{A26CE38E-6BBB-4E70-A413-EFB68CA24C2B}" type="slidenum">
              <a:rPr lang="en-US" smtClean="0"/>
              <a:t>8</a:t>
            </a:fld>
            <a:endParaRPr lang="en-US"/>
          </a:p>
        </p:txBody>
      </p:sp>
    </p:spTree>
    <p:extLst>
      <p:ext uri="{BB962C8B-B14F-4D97-AF65-F5344CB8AC3E}">
        <p14:creationId xmlns:p14="http://schemas.microsoft.com/office/powerpoint/2010/main" val="4032260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minutes per group</a:t>
            </a:r>
          </a:p>
        </p:txBody>
      </p:sp>
      <p:sp>
        <p:nvSpPr>
          <p:cNvPr id="4" name="Slide Number Placeholder 3"/>
          <p:cNvSpPr>
            <a:spLocks noGrp="1"/>
          </p:cNvSpPr>
          <p:nvPr>
            <p:ph type="sldNum" sz="quarter" idx="5"/>
          </p:nvPr>
        </p:nvSpPr>
        <p:spPr/>
        <p:txBody>
          <a:bodyPr/>
          <a:lstStyle/>
          <a:p>
            <a:fld id="{A26CE38E-6BBB-4E70-A413-EFB68CA24C2B}" type="slidenum">
              <a:rPr lang="en-US" smtClean="0"/>
              <a:t>9</a:t>
            </a:fld>
            <a:endParaRPr lang="en-US"/>
          </a:p>
        </p:txBody>
      </p:sp>
    </p:spTree>
    <p:extLst>
      <p:ext uri="{BB962C8B-B14F-4D97-AF65-F5344CB8AC3E}">
        <p14:creationId xmlns:p14="http://schemas.microsoft.com/office/powerpoint/2010/main" val="1111884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minutes</a:t>
            </a:r>
          </a:p>
        </p:txBody>
      </p:sp>
      <p:sp>
        <p:nvSpPr>
          <p:cNvPr id="4" name="Slide Number Placeholder 3"/>
          <p:cNvSpPr>
            <a:spLocks noGrp="1"/>
          </p:cNvSpPr>
          <p:nvPr>
            <p:ph type="sldNum" sz="quarter" idx="5"/>
          </p:nvPr>
        </p:nvSpPr>
        <p:spPr/>
        <p:txBody>
          <a:bodyPr/>
          <a:lstStyle/>
          <a:p>
            <a:fld id="{A26CE38E-6BBB-4E70-A413-EFB68CA24C2B}" type="slidenum">
              <a:rPr lang="en-US" smtClean="0"/>
              <a:t>10</a:t>
            </a:fld>
            <a:endParaRPr lang="en-US"/>
          </a:p>
        </p:txBody>
      </p:sp>
    </p:spTree>
    <p:extLst>
      <p:ext uri="{BB962C8B-B14F-4D97-AF65-F5344CB8AC3E}">
        <p14:creationId xmlns:p14="http://schemas.microsoft.com/office/powerpoint/2010/main" val="3174056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u="sng" dirty="0">
                <a:solidFill>
                  <a:srgbClr val="0000FF"/>
                </a:solidFill>
                <a:highlight>
                  <a:srgbClr val="00FF00"/>
                </a:highlight>
                <a:latin typeface="Times New Roman" panose="02020603050405020304" pitchFamily="18" charset="0"/>
                <a:ea typeface="Calibri" panose="020F0502020204030204" pitchFamily="34" charset="0"/>
                <a:hlinkClick r:id="rId3"/>
              </a:rPr>
              <a:t>https://www.greenleaf.org</a:t>
            </a:r>
            <a:r>
              <a:rPr lang="en-US" sz="1800" dirty="0">
                <a:latin typeface="Times New Roman" panose="02020603050405020304" pitchFamily="18" charset="0"/>
                <a:ea typeface="Calibri" panose="020F0502020204030204" pitchFamily="34" charset="0"/>
              </a:rPr>
              <a:t>  - Get book at https://www.greenleaf.org/products-page/seven-pillars-of-servant-leadership  </a:t>
            </a:r>
          </a:p>
          <a:p>
            <a:pPr defTabSz="931774">
              <a:defRPr/>
            </a:pPr>
            <a:r>
              <a:rPr lang="en-US" sz="1800" u="sng" dirty="0">
                <a:solidFill>
                  <a:srgbClr val="0000FF"/>
                </a:solidFill>
                <a:highlight>
                  <a:srgbClr val="00FF00"/>
                </a:highlight>
                <a:latin typeface="Times New Roman" panose="02020603050405020304" pitchFamily="18" charset="0"/>
                <a:ea typeface="Calibri" panose="020F0502020204030204" pitchFamily="34" charset="0"/>
                <a:hlinkClick r:id="rId4"/>
              </a:rPr>
              <a:t>https://youtu.be/IrCeVwwu0Xc</a:t>
            </a:r>
            <a:r>
              <a:rPr lang="en-US" sz="1800" b="1" dirty="0">
                <a:solidFill>
                  <a:srgbClr val="333333"/>
                </a:solidFill>
                <a:ea typeface="Calibri" panose="020F0502020204030204" pitchFamily="34" charset="0"/>
              </a:rPr>
              <a:t> - </a:t>
            </a:r>
            <a:r>
              <a:rPr lang="en-US" sz="1800" u="sng" dirty="0">
                <a:solidFill>
                  <a:srgbClr val="0000FF"/>
                </a:solidFill>
                <a:latin typeface="Times New Roman" panose="02020603050405020304" pitchFamily="18" charset="0"/>
                <a:ea typeface="Calibri" panose="020F0502020204030204" pitchFamily="34" charset="0"/>
                <a:hlinkClick r:id="rId5"/>
              </a:rPr>
              <a:t>https://www.slideshare.net/sevenpillarsofservantleadership/seven-pillars-of-servant-leadership-leaderserve-model</a:t>
            </a:r>
            <a:r>
              <a:rPr lang="en-US" sz="1800" dirty="0">
                <a:latin typeface="Times New Roman" panose="02020603050405020304" pitchFamily="18" charset="0"/>
                <a:ea typeface="Calibri" panose="020F0502020204030204" pitchFamily="34" charset="0"/>
              </a:rPr>
              <a:t> </a:t>
            </a:r>
          </a:p>
          <a:p>
            <a:pPr defTabSz="931774">
              <a:defRPr/>
            </a:pPr>
            <a:endParaRPr lang="en-US" sz="1800" dirty="0">
              <a:latin typeface="Times New Roman" panose="02020603050405020304" pitchFamily="18" charset="0"/>
              <a:ea typeface="Calibri" panose="020F0502020204030204" pitchFamily="34" charset="0"/>
            </a:endParaRPr>
          </a:p>
          <a:p>
            <a:pPr defTabSz="931774">
              <a:defRPr/>
            </a:pPr>
            <a:r>
              <a:rPr lang="en-US" sz="1800" dirty="0">
                <a:latin typeface="Times New Roman" panose="02020603050405020304" pitchFamily="18" charset="0"/>
                <a:ea typeface="Calibri" panose="020F0502020204030204" pitchFamily="34" charset="0"/>
              </a:rPr>
              <a:t>- Click to outline “Person of Character” &amp; “Puts People First” as directly connected to our discussions on Empathy/Civic Heart</a:t>
            </a:r>
          </a:p>
          <a:p>
            <a:endParaRPr lang="en-US" dirty="0"/>
          </a:p>
        </p:txBody>
      </p:sp>
      <p:sp>
        <p:nvSpPr>
          <p:cNvPr id="4" name="Slide Number Placeholder 3"/>
          <p:cNvSpPr>
            <a:spLocks noGrp="1"/>
          </p:cNvSpPr>
          <p:nvPr>
            <p:ph type="sldNum" sz="quarter" idx="5"/>
          </p:nvPr>
        </p:nvSpPr>
        <p:spPr/>
        <p:txBody>
          <a:bodyPr/>
          <a:lstStyle/>
          <a:p>
            <a:fld id="{A26CE38E-6BBB-4E70-A413-EFB68CA24C2B}" type="slidenum">
              <a:rPr lang="en-US" smtClean="0"/>
              <a:t>11</a:t>
            </a:fld>
            <a:endParaRPr lang="en-US"/>
          </a:p>
        </p:txBody>
      </p:sp>
    </p:spTree>
    <p:extLst>
      <p:ext uri="{BB962C8B-B14F-4D97-AF65-F5344CB8AC3E}">
        <p14:creationId xmlns:p14="http://schemas.microsoft.com/office/powerpoint/2010/main" val="1401717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72A02-CD17-4107-8429-55F281A1A5E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6B5EDB-0069-4F31-9F01-D8DE9A23B73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D27142-5AB9-4D87-977F-059ACC6357E8}"/>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1D52EE48-A591-44C1-9B34-A993A72EC864}"/>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D4C7F1FB-8FF2-4105-B90B-021AF233EB11}"/>
              </a:ext>
            </a:extLst>
          </p:cNvPr>
          <p:cNvSpPr>
            <a:spLocks noGrp="1"/>
          </p:cNvSpPr>
          <p:nvPr>
            <p:ph type="sldNum" sz="quarter" idx="12"/>
          </p:nvPr>
        </p:nvSpPr>
        <p:spPr/>
        <p:txBody>
          <a:bodyPr/>
          <a:lstStyle>
            <a:lvl1pPr>
              <a:defRPr/>
            </a:lvl1pPr>
          </a:lstStyle>
          <a:p>
            <a:fld id="{65FA6DB2-8D04-40A3-99F9-01675834F1FF}" type="slidenum">
              <a:rPr lang="es-ES" altLang="en-US"/>
              <a:pPr/>
              <a:t>‹#›</a:t>
            </a:fld>
            <a:endParaRPr lang="es-ES" altLang="en-US"/>
          </a:p>
        </p:txBody>
      </p:sp>
    </p:spTree>
    <p:extLst>
      <p:ext uri="{BB962C8B-B14F-4D97-AF65-F5344CB8AC3E}">
        <p14:creationId xmlns:p14="http://schemas.microsoft.com/office/powerpoint/2010/main" val="1758999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9880C-7ACA-477F-90EC-F4C7DD3DB7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89288E-F63A-4F95-B200-1FCC3E67EE8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50E12-7BEE-45C6-8CAA-96DAF5093766}"/>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197A78CE-6AC5-4477-9307-4A5B0221B5C0}"/>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C72BB7AB-8B9C-4808-81A9-67877C154EEA}"/>
              </a:ext>
            </a:extLst>
          </p:cNvPr>
          <p:cNvSpPr>
            <a:spLocks noGrp="1"/>
          </p:cNvSpPr>
          <p:nvPr>
            <p:ph type="sldNum" sz="quarter" idx="12"/>
          </p:nvPr>
        </p:nvSpPr>
        <p:spPr/>
        <p:txBody>
          <a:bodyPr/>
          <a:lstStyle>
            <a:lvl1pPr>
              <a:defRPr/>
            </a:lvl1pPr>
          </a:lstStyle>
          <a:p>
            <a:fld id="{A13B3D32-A321-469E-91BB-B2F0D527C2B7}" type="slidenum">
              <a:rPr lang="es-ES" altLang="en-US"/>
              <a:pPr/>
              <a:t>‹#›</a:t>
            </a:fld>
            <a:endParaRPr lang="es-ES" altLang="en-US"/>
          </a:p>
        </p:txBody>
      </p:sp>
    </p:spTree>
    <p:extLst>
      <p:ext uri="{BB962C8B-B14F-4D97-AF65-F5344CB8AC3E}">
        <p14:creationId xmlns:p14="http://schemas.microsoft.com/office/powerpoint/2010/main" val="271025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120F96-F714-4331-AAFD-BD1395BBEAB8}"/>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BC55A5-14AC-495A-BD90-B7413194AA4D}"/>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FCFA7F-C622-408F-AD6E-A7761FCE63FD}"/>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DEB1A3DA-5CE2-4338-8059-00CCB1DEB7FB}"/>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B8834F4C-E7F2-4E8A-BFB3-55FD91FF4D85}"/>
              </a:ext>
            </a:extLst>
          </p:cNvPr>
          <p:cNvSpPr>
            <a:spLocks noGrp="1"/>
          </p:cNvSpPr>
          <p:nvPr>
            <p:ph type="sldNum" sz="quarter" idx="12"/>
          </p:nvPr>
        </p:nvSpPr>
        <p:spPr/>
        <p:txBody>
          <a:bodyPr/>
          <a:lstStyle>
            <a:lvl1pPr>
              <a:defRPr/>
            </a:lvl1pPr>
          </a:lstStyle>
          <a:p>
            <a:fld id="{C2E72F84-E779-4909-B084-0A6569CB1958}" type="slidenum">
              <a:rPr lang="es-ES" altLang="en-US"/>
              <a:pPr/>
              <a:t>‹#›</a:t>
            </a:fld>
            <a:endParaRPr lang="es-ES" altLang="en-US"/>
          </a:p>
        </p:txBody>
      </p:sp>
    </p:spTree>
    <p:extLst>
      <p:ext uri="{BB962C8B-B14F-4D97-AF65-F5344CB8AC3E}">
        <p14:creationId xmlns:p14="http://schemas.microsoft.com/office/powerpoint/2010/main" val="115224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DA26B-B4A7-4BC1-BA3F-1BAC23A14D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11F101-48EA-421C-9283-0408BFC8C7D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56723-443A-4B01-969A-5F1A8B8C6246}"/>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63A4E607-B434-4E18-B104-0B37EDCE1107}"/>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F5E3882F-B644-4F63-8024-A3D36D32F407}"/>
              </a:ext>
            </a:extLst>
          </p:cNvPr>
          <p:cNvSpPr>
            <a:spLocks noGrp="1"/>
          </p:cNvSpPr>
          <p:nvPr>
            <p:ph type="sldNum" sz="quarter" idx="12"/>
          </p:nvPr>
        </p:nvSpPr>
        <p:spPr/>
        <p:txBody>
          <a:bodyPr/>
          <a:lstStyle>
            <a:lvl1pPr>
              <a:defRPr/>
            </a:lvl1pPr>
          </a:lstStyle>
          <a:p>
            <a:fld id="{681D2914-330F-4536-9D81-1356436D5EAE}" type="slidenum">
              <a:rPr lang="es-ES" altLang="en-US"/>
              <a:pPr/>
              <a:t>‹#›</a:t>
            </a:fld>
            <a:endParaRPr lang="es-ES" altLang="en-US"/>
          </a:p>
        </p:txBody>
      </p:sp>
    </p:spTree>
    <p:extLst>
      <p:ext uri="{BB962C8B-B14F-4D97-AF65-F5344CB8AC3E}">
        <p14:creationId xmlns:p14="http://schemas.microsoft.com/office/powerpoint/2010/main" val="3635237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151C6-63DA-442B-A515-8507F0D7C62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C046D4-6E6E-418F-B486-A9E8CF4A578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535B2483-9A31-4945-B4FC-8E730368331E}"/>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9A60D32B-01B4-4A1D-B3BB-3AF8B73774ED}"/>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29FDE22C-8B38-4939-985D-B80DAF2232B3}"/>
              </a:ext>
            </a:extLst>
          </p:cNvPr>
          <p:cNvSpPr>
            <a:spLocks noGrp="1"/>
          </p:cNvSpPr>
          <p:nvPr>
            <p:ph type="sldNum" sz="quarter" idx="12"/>
          </p:nvPr>
        </p:nvSpPr>
        <p:spPr/>
        <p:txBody>
          <a:bodyPr/>
          <a:lstStyle>
            <a:lvl1pPr>
              <a:defRPr/>
            </a:lvl1pPr>
          </a:lstStyle>
          <a:p>
            <a:fld id="{06453070-7D34-475F-9B91-270933ED0214}" type="slidenum">
              <a:rPr lang="es-ES" altLang="en-US"/>
              <a:pPr/>
              <a:t>‹#›</a:t>
            </a:fld>
            <a:endParaRPr lang="es-ES" altLang="en-US"/>
          </a:p>
        </p:txBody>
      </p:sp>
    </p:spTree>
    <p:extLst>
      <p:ext uri="{BB962C8B-B14F-4D97-AF65-F5344CB8AC3E}">
        <p14:creationId xmlns:p14="http://schemas.microsoft.com/office/powerpoint/2010/main" val="3983111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C5450-B05E-4EE6-9EE5-A86644A99D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B82C41-35C6-42E9-920C-55C79716D867}"/>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1747BE-9ADD-4252-91E6-7030AEB0C3C9}"/>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1CB8C9-D3C8-417E-86D6-62AD18F4208F}"/>
              </a:ext>
            </a:extLst>
          </p:cNvPr>
          <p:cNvSpPr>
            <a:spLocks noGrp="1"/>
          </p:cNvSpPr>
          <p:nvPr>
            <p:ph type="dt" sz="half" idx="10"/>
          </p:nvPr>
        </p:nvSpPr>
        <p:spPr/>
        <p:txBody>
          <a:bodyPr/>
          <a:lstStyle>
            <a:lvl1pPr>
              <a:defRPr/>
            </a:lvl1pPr>
          </a:lstStyle>
          <a:p>
            <a:endParaRPr lang="es-ES" altLang="en-US"/>
          </a:p>
        </p:txBody>
      </p:sp>
      <p:sp>
        <p:nvSpPr>
          <p:cNvPr id="6" name="Footer Placeholder 5">
            <a:extLst>
              <a:ext uri="{FF2B5EF4-FFF2-40B4-BE49-F238E27FC236}">
                <a16:creationId xmlns:a16="http://schemas.microsoft.com/office/drawing/2014/main" id="{B9BF09B4-3352-4C9A-81D4-6694F5A6687F}"/>
              </a:ext>
            </a:extLst>
          </p:cNvPr>
          <p:cNvSpPr>
            <a:spLocks noGrp="1"/>
          </p:cNvSpPr>
          <p:nvPr>
            <p:ph type="ftr" sz="quarter" idx="11"/>
          </p:nvPr>
        </p:nvSpPr>
        <p:spPr/>
        <p:txBody>
          <a:bodyPr/>
          <a:lstStyle>
            <a:lvl1pPr>
              <a:defRPr/>
            </a:lvl1pPr>
          </a:lstStyle>
          <a:p>
            <a:endParaRPr lang="es-ES" altLang="en-US"/>
          </a:p>
        </p:txBody>
      </p:sp>
      <p:sp>
        <p:nvSpPr>
          <p:cNvPr id="7" name="Slide Number Placeholder 6">
            <a:extLst>
              <a:ext uri="{FF2B5EF4-FFF2-40B4-BE49-F238E27FC236}">
                <a16:creationId xmlns:a16="http://schemas.microsoft.com/office/drawing/2014/main" id="{E87FCBEC-1DF1-41A7-B8FE-EE90517AEC10}"/>
              </a:ext>
            </a:extLst>
          </p:cNvPr>
          <p:cNvSpPr>
            <a:spLocks noGrp="1"/>
          </p:cNvSpPr>
          <p:nvPr>
            <p:ph type="sldNum" sz="quarter" idx="12"/>
          </p:nvPr>
        </p:nvSpPr>
        <p:spPr/>
        <p:txBody>
          <a:bodyPr/>
          <a:lstStyle>
            <a:lvl1pPr>
              <a:defRPr/>
            </a:lvl1pPr>
          </a:lstStyle>
          <a:p>
            <a:fld id="{7650F880-950F-448D-B260-3B1C0173C383}" type="slidenum">
              <a:rPr lang="es-ES" altLang="en-US"/>
              <a:pPr/>
              <a:t>‹#›</a:t>
            </a:fld>
            <a:endParaRPr lang="es-ES" altLang="en-US"/>
          </a:p>
        </p:txBody>
      </p:sp>
    </p:spTree>
    <p:extLst>
      <p:ext uri="{BB962C8B-B14F-4D97-AF65-F5344CB8AC3E}">
        <p14:creationId xmlns:p14="http://schemas.microsoft.com/office/powerpoint/2010/main" val="1279817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F6C60-3A25-48C2-82BA-58A94EB0960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3DA693-6D9A-4338-989D-144B170344D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F89C89-3CF4-4749-A773-F136A3625094}"/>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2DDBB6-2561-41DD-ABAC-9A3D1F28066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6C95635-FEBD-42CC-AF63-C9B3A097E3C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EB1F20-C9BD-4AAF-8CCB-53A18CC01D09}"/>
              </a:ext>
            </a:extLst>
          </p:cNvPr>
          <p:cNvSpPr>
            <a:spLocks noGrp="1"/>
          </p:cNvSpPr>
          <p:nvPr>
            <p:ph type="dt" sz="half" idx="10"/>
          </p:nvPr>
        </p:nvSpPr>
        <p:spPr/>
        <p:txBody>
          <a:bodyPr/>
          <a:lstStyle>
            <a:lvl1pPr>
              <a:defRPr/>
            </a:lvl1pPr>
          </a:lstStyle>
          <a:p>
            <a:endParaRPr lang="es-ES" altLang="en-US"/>
          </a:p>
        </p:txBody>
      </p:sp>
      <p:sp>
        <p:nvSpPr>
          <p:cNvPr id="8" name="Footer Placeholder 7">
            <a:extLst>
              <a:ext uri="{FF2B5EF4-FFF2-40B4-BE49-F238E27FC236}">
                <a16:creationId xmlns:a16="http://schemas.microsoft.com/office/drawing/2014/main" id="{8D009DFB-0F4F-4A36-B20E-E193FB1A7D4B}"/>
              </a:ext>
            </a:extLst>
          </p:cNvPr>
          <p:cNvSpPr>
            <a:spLocks noGrp="1"/>
          </p:cNvSpPr>
          <p:nvPr>
            <p:ph type="ftr" sz="quarter" idx="11"/>
          </p:nvPr>
        </p:nvSpPr>
        <p:spPr/>
        <p:txBody>
          <a:bodyPr/>
          <a:lstStyle>
            <a:lvl1pPr>
              <a:defRPr/>
            </a:lvl1pPr>
          </a:lstStyle>
          <a:p>
            <a:endParaRPr lang="es-ES" altLang="en-US"/>
          </a:p>
        </p:txBody>
      </p:sp>
      <p:sp>
        <p:nvSpPr>
          <p:cNvPr id="9" name="Slide Number Placeholder 8">
            <a:extLst>
              <a:ext uri="{FF2B5EF4-FFF2-40B4-BE49-F238E27FC236}">
                <a16:creationId xmlns:a16="http://schemas.microsoft.com/office/drawing/2014/main" id="{4FA52CF8-FF63-4F15-BEBA-564E71AD3DE9}"/>
              </a:ext>
            </a:extLst>
          </p:cNvPr>
          <p:cNvSpPr>
            <a:spLocks noGrp="1"/>
          </p:cNvSpPr>
          <p:nvPr>
            <p:ph type="sldNum" sz="quarter" idx="12"/>
          </p:nvPr>
        </p:nvSpPr>
        <p:spPr/>
        <p:txBody>
          <a:bodyPr/>
          <a:lstStyle>
            <a:lvl1pPr>
              <a:defRPr/>
            </a:lvl1pPr>
          </a:lstStyle>
          <a:p>
            <a:fld id="{1A4AA623-D25C-43C7-899A-809B62697041}" type="slidenum">
              <a:rPr lang="es-ES" altLang="en-US"/>
              <a:pPr/>
              <a:t>‹#›</a:t>
            </a:fld>
            <a:endParaRPr lang="es-ES" altLang="en-US"/>
          </a:p>
        </p:txBody>
      </p:sp>
    </p:spTree>
    <p:extLst>
      <p:ext uri="{BB962C8B-B14F-4D97-AF65-F5344CB8AC3E}">
        <p14:creationId xmlns:p14="http://schemas.microsoft.com/office/powerpoint/2010/main" val="1721584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8165E-8ACA-4F3C-BFFC-E2EC52A3D2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588150-81E0-4DCC-A9D9-54C9FBA54E33}"/>
              </a:ext>
            </a:extLst>
          </p:cNvPr>
          <p:cNvSpPr>
            <a:spLocks noGrp="1"/>
          </p:cNvSpPr>
          <p:nvPr>
            <p:ph type="dt" sz="half" idx="10"/>
          </p:nvPr>
        </p:nvSpPr>
        <p:spPr/>
        <p:txBody>
          <a:bodyPr/>
          <a:lstStyle>
            <a:lvl1pPr>
              <a:defRPr/>
            </a:lvl1pPr>
          </a:lstStyle>
          <a:p>
            <a:endParaRPr lang="es-ES" altLang="en-US"/>
          </a:p>
        </p:txBody>
      </p:sp>
      <p:sp>
        <p:nvSpPr>
          <p:cNvPr id="4" name="Footer Placeholder 3">
            <a:extLst>
              <a:ext uri="{FF2B5EF4-FFF2-40B4-BE49-F238E27FC236}">
                <a16:creationId xmlns:a16="http://schemas.microsoft.com/office/drawing/2014/main" id="{AA96F03B-5F31-4041-888B-9F42C23C454F}"/>
              </a:ext>
            </a:extLst>
          </p:cNvPr>
          <p:cNvSpPr>
            <a:spLocks noGrp="1"/>
          </p:cNvSpPr>
          <p:nvPr>
            <p:ph type="ftr" sz="quarter" idx="11"/>
          </p:nvPr>
        </p:nvSpPr>
        <p:spPr/>
        <p:txBody>
          <a:bodyPr/>
          <a:lstStyle>
            <a:lvl1pPr>
              <a:defRPr/>
            </a:lvl1pPr>
          </a:lstStyle>
          <a:p>
            <a:endParaRPr lang="es-ES" altLang="en-US"/>
          </a:p>
        </p:txBody>
      </p:sp>
      <p:sp>
        <p:nvSpPr>
          <p:cNvPr id="5" name="Slide Number Placeholder 4">
            <a:extLst>
              <a:ext uri="{FF2B5EF4-FFF2-40B4-BE49-F238E27FC236}">
                <a16:creationId xmlns:a16="http://schemas.microsoft.com/office/drawing/2014/main" id="{1F12F5F5-E3C8-49F7-BD03-1352B38C64D8}"/>
              </a:ext>
            </a:extLst>
          </p:cNvPr>
          <p:cNvSpPr>
            <a:spLocks noGrp="1"/>
          </p:cNvSpPr>
          <p:nvPr>
            <p:ph type="sldNum" sz="quarter" idx="12"/>
          </p:nvPr>
        </p:nvSpPr>
        <p:spPr/>
        <p:txBody>
          <a:bodyPr/>
          <a:lstStyle>
            <a:lvl1pPr>
              <a:defRPr/>
            </a:lvl1pPr>
          </a:lstStyle>
          <a:p>
            <a:fld id="{2FC17315-A58E-48E9-8F35-74E798CEA937}" type="slidenum">
              <a:rPr lang="es-ES" altLang="en-US"/>
              <a:pPr/>
              <a:t>‹#›</a:t>
            </a:fld>
            <a:endParaRPr lang="es-ES" altLang="en-US"/>
          </a:p>
        </p:txBody>
      </p:sp>
    </p:spTree>
    <p:extLst>
      <p:ext uri="{BB962C8B-B14F-4D97-AF65-F5344CB8AC3E}">
        <p14:creationId xmlns:p14="http://schemas.microsoft.com/office/powerpoint/2010/main" val="2550982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FCE084-12E2-4254-B3B4-032983871349}"/>
              </a:ext>
            </a:extLst>
          </p:cNvPr>
          <p:cNvSpPr>
            <a:spLocks noGrp="1"/>
          </p:cNvSpPr>
          <p:nvPr>
            <p:ph type="dt" sz="half" idx="10"/>
          </p:nvPr>
        </p:nvSpPr>
        <p:spPr/>
        <p:txBody>
          <a:bodyPr/>
          <a:lstStyle>
            <a:lvl1pPr>
              <a:defRPr/>
            </a:lvl1pPr>
          </a:lstStyle>
          <a:p>
            <a:endParaRPr lang="es-ES" altLang="en-US"/>
          </a:p>
        </p:txBody>
      </p:sp>
      <p:sp>
        <p:nvSpPr>
          <p:cNvPr id="3" name="Footer Placeholder 2">
            <a:extLst>
              <a:ext uri="{FF2B5EF4-FFF2-40B4-BE49-F238E27FC236}">
                <a16:creationId xmlns:a16="http://schemas.microsoft.com/office/drawing/2014/main" id="{0FDF7236-DE8C-4DF5-A39B-95CAF85E0FE6}"/>
              </a:ext>
            </a:extLst>
          </p:cNvPr>
          <p:cNvSpPr>
            <a:spLocks noGrp="1"/>
          </p:cNvSpPr>
          <p:nvPr>
            <p:ph type="ftr" sz="quarter" idx="11"/>
          </p:nvPr>
        </p:nvSpPr>
        <p:spPr/>
        <p:txBody>
          <a:bodyPr/>
          <a:lstStyle>
            <a:lvl1pPr>
              <a:defRPr/>
            </a:lvl1pPr>
          </a:lstStyle>
          <a:p>
            <a:endParaRPr lang="es-ES" altLang="en-US"/>
          </a:p>
        </p:txBody>
      </p:sp>
      <p:sp>
        <p:nvSpPr>
          <p:cNvPr id="4" name="Slide Number Placeholder 3">
            <a:extLst>
              <a:ext uri="{FF2B5EF4-FFF2-40B4-BE49-F238E27FC236}">
                <a16:creationId xmlns:a16="http://schemas.microsoft.com/office/drawing/2014/main" id="{E6B1D41C-746C-42FE-8DAD-F50C524A22FB}"/>
              </a:ext>
            </a:extLst>
          </p:cNvPr>
          <p:cNvSpPr>
            <a:spLocks noGrp="1"/>
          </p:cNvSpPr>
          <p:nvPr>
            <p:ph type="sldNum" sz="quarter" idx="12"/>
          </p:nvPr>
        </p:nvSpPr>
        <p:spPr/>
        <p:txBody>
          <a:bodyPr/>
          <a:lstStyle>
            <a:lvl1pPr>
              <a:defRPr/>
            </a:lvl1pPr>
          </a:lstStyle>
          <a:p>
            <a:fld id="{8BE49F19-0F24-4994-8B89-E33631C9DB39}" type="slidenum">
              <a:rPr lang="es-ES" altLang="en-US"/>
              <a:pPr/>
              <a:t>‹#›</a:t>
            </a:fld>
            <a:endParaRPr lang="es-ES" altLang="en-US"/>
          </a:p>
        </p:txBody>
      </p:sp>
    </p:spTree>
    <p:extLst>
      <p:ext uri="{BB962C8B-B14F-4D97-AF65-F5344CB8AC3E}">
        <p14:creationId xmlns:p14="http://schemas.microsoft.com/office/powerpoint/2010/main" val="1833725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32439-34D7-41C8-AE52-E437C073889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2A2A50-1BA6-4018-A763-7B298328B58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8A8B7F-F5E7-4621-AB3E-358FB089F46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3BB355-8019-422F-B11A-AE555C6B5EB9}"/>
              </a:ext>
            </a:extLst>
          </p:cNvPr>
          <p:cNvSpPr>
            <a:spLocks noGrp="1"/>
          </p:cNvSpPr>
          <p:nvPr>
            <p:ph type="dt" sz="half" idx="10"/>
          </p:nvPr>
        </p:nvSpPr>
        <p:spPr/>
        <p:txBody>
          <a:bodyPr/>
          <a:lstStyle>
            <a:lvl1pPr>
              <a:defRPr/>
            </a:lvl1pPr>
          </a:lstStyle>
          <a:p>
            <a:endParaRPr lang="es-ES" altLang="en-US"/>
          </a:p>
        </p:txBody>
      </p:sp>
      <p:sp>
        <p:nvSpPr>
          <p:cNvPr id="6" name="Footer Placeholder 5">
            <a:extLst>
              <a:ext uri="{FF2B5EF4-FFF2-40B4-BE49-F238E27FC236}">
                <a16:creationId xmlns:a16="http://schemas.microsoft.com/office/drawing/2014/main" id="{861CBE75-D5BC-49C9-B629-D2A3724D56FB}"/>
              </a:ext>
            </a:extLst>
          </p:cNvPr>
          <p:cNvSpPr>
            <a:spLocks noGrp="1"/>
          </p:cNvSpPr>
          <p:nvPr>
            <p:ph type="ftr" sz="quarter" idx="11"/>
          </p:nvPr>
        </p:nvSpPr>
        <p:spPr/>
        <p:txBody>
          <a:bodyPr/>
          <a:lstStyle>
            <a:lvl1pPr>
              <a:defRPr/>
            </a:lvl1pPr>
          </a:lstStyle>
          <a:p>
            <a:endParaRPr lang="es-ES" altLang="en-US"/>
          </a:p>
        </p:txBody>
      </p:sp>
      <p:sp>
        <p:nvSpPr>
          <p:cNvPr id="7" name="Slide Number Placeholder 6">
            <a:extLst>
              <a:ext uri="{FF2B5EF4-FFF2-40B4-BE49-F238E27FC236}">
                <a16:creationId xmlns:a16="http://schemas.microsoft.com/office/drawing/2014/main" id="{A0C4E30F-9B41-49DD-89CC-B4B4F071AC31}"/>
              </a:ext>
            </a:extLst>
          </p:cNvPr>
          <p:cNvSpPr>
            <a:spLocks noGrp="1"/>
          </p:cNvSpPr>
          <p:nvPr>
            <p:ph type="sldNum" sz="quarter" idx="12"/>
          </p:nvPr>
        </p:nvSpPr>
        <p:spPr/>
        <p:txBody>
          <a:bodyPr/>
          <a:lstStyle>
            <a:lvl1pPr>
              <a:defRPr/>
            </a:lvl1pPr>
          </a:lstStyle>
          <a:p>
            <a:fld id="{D22D2107-C30B-4D28-8035-363B1FA27D83}" type="slidenum">
              <a:rPr lang="es-ES" altLang="en-US"/>
              <a:pPr/>
              <a:t>‹#›</a:t>
            </a:fld>
            <a:endParaRPr lang="es-ES" altLang="en-US"/>
          </a:p>
        </p:txBody>
      </p:sp>
    </p:spTree>
    <p:extLst>
      <p:ext uri="{BB962C8B-B14F-4D97-AF65-F5344CB8AC3E}">
        <p14:creationId xmlns:p14="http://schemas.microsoft.com/office/powerpoint/2010/main" val="4226837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4A746-1BAC-4A09-B76F-4FB025FFEAE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543667-5DE8-4CBC-AC04-8A8A33A627D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D0071E-744E-4A38-A28C-4C81906087D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5BDCE3-98DC-40D6-ABC8-ABC56642C31F}"/>
              </a:ext>
            </a:extLst>
          </p:cNvPr>
          <p:cNvSpPr>
            <a:spLocks noGrp="1"/>
          </p:cNvSpPr>
          <p:nvPr>
            <p:ph type="dt" sz="half" idx="10"/>
          </p:nvPr>
        </p:nvSpPr>
        <p:spPr/>
        <p:txBody>
          <a:bodyPr/>
          <a:lstStyle>
            <a:lvl1pPr>
              <a:defRPr/>
            </a:lvl1pPr>
          </a:lstStyle>
          <a:p>
            <a:endParaRPr lang="es-ES" altLang="en-US"/>
          </a:p>
        </p:txBody>
      </p:sp>
      <p:sp>
        <p:nvSpPr>
          <p:cNvPr id="6" name="Footer Placeholder 5">
            <a:extLst>
              <a:ext uri="{FF2B5EF4-FFF2-40B4-BE49-F238E27FC236}">
                <a16:creationId xmlns:a16="http://schemas.microsoft.com/office/drawing/2014/main" id="{24563A03-1C1B-494E-B314-13A7E4588795}"/>
              </a:ext>
            </a:extLst>
          </p:cNvPr>
          <p:cNvSpPr>
            <a:spLocks noGrp="1"/>
          </p:cNvSpPr>
          <p:nvPr>
            <p:ph type="ftr" sz="quarter" idx="11"/>
          </p:nvPr>
        </p:nvSpPr>
        <p:spPr/>
        <p:txBody>
          <a:bodyPr/>
          <a:lstStyle>
            <a:lvl1pPr>
              <a:defRPr/>
            </a:lvl1pPr>
          </a:lstStyle>
          <a:p>
            <a:endParaRPr lang="es-ES" altLang="en-US"/>
          </a:p>
        </p:txBody>
      </p:sp>
      <p:sp>
        <p:nvSpPr>
          <p:cNvPr id="7" name="Slide Number Placeholder 6">
            <a:extLst>
              <a:ext uri="{FF2B5EF4-FFF2-40B4-BE49-F238E27FC236}">
                <a16:creationId xmlns:a16="http://schemas.microsoft.com/office/drawing/2014/main" id="{324F998F-DA5F-4D26-AE35-9EC2DB34106F}"/>
              </a:ext>
            </a:extLst>
          </p:cNvPr>
          <p:cNvSpPr>
            <a:spLocks noGrp="1"/>
          </p:cNvSpPr>
          <p:nvPr>
            <p:ph type="sldNum" sz="quarter" idx="12"/>
          </p:nvPr>
        </p:nvSpPr>
        <p:spPr/>
        <p:txBody>
          <a:bodyPr/>
          <a:lstStyle>
            <a:lvl1pPr>
              <a:defRPr/>
            </a:lvl1pPr>
          </a:lstStyle>
          <a:p>
            <a:fld id="{444094AF-F798-4204-8EA1-E876C9B1CD11}" type="slidenum">
              <a:rPr lang="es-ES" altLang="en-US"/>
              <a:pPr/>
              <a:t>‹#›</a:t>
            </a:fld>
            <a:endParaRPr lang="es-ES" altLang="en-US"/>
          </a:p>
        </p:txBody>
      </p:sp>
    </p:spTree>
    <p:extLst>
      <p:ext uri="{BB962C8B-B14F-4D97-AF65-F5344CB8AC3E}">
        <p14:creationId xmlns:p14="http://schemas.microsoft.com/office/powerpoint/2010/main" val="2369172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32C1036-177A-47AC-9BD6-2963720A5C1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1ADBBCE0-36E1-416C-B5CE-CA23072DD28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ABEC7C3A-BF4B-4601-8C03-0E76D6EB938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en-US"/>
          </a:p>
        </p:txBody>
      </p:sp>
      <p:sp>
        <p:nvSpPr>
          <p:cNvPr id="1029" name="Rectangle 5">
            <a:extLst>
              <a:ext uri="{FF2B5EF4-FFF2-40B4-BE49-F238E27FC236}">
                <a16:creationId xmlns:a16="http://schemas.microsoft.com/office/drawing/2014/main" id="{AD396B15-735A-4BFE-8470-AFDE9C1E345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en-US"/>
          </a:p>
        </p:txBody>
      </p:sp>
      <p:sp>
        <p:nvSpPr>
          <p:cNvPr id="1030" name="Rectangle 6">
            <a:extLst>
              <a:ext uri="{FF2B5EF4-FFF2-40B4-BE49-F238E27FC236}">
                <a16:creationId xmlns:a16="http://schemas.microsoft.com/office/drawing/2014/main" id="{13880268-0D2D-44E5-830C-F71AEE3859B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D04FA25-20F2-4A19-BE0F-1F0B86DEA268}" type="slidenum">
              <a:rPr lang="es-ES" altLang="en-US"/>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b="0" i="0" u="none"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b="0" i="0" u="none"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V74AxCqOTv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5CEB19C-60EA-4854-A6C6-CCD6A92545AA}"/>
              </a:ext>
            </a:extLst>
          </p:cNvPr>
          <p:cNvSpPr>
            <a:spLocks noGrp="1" noChangeArrowheads="1"/>
          </p:cNvSpPr>
          <p:nvPr>
            <p:ph type="ctrTitle"/>
          </p:nvPr>
        </p:nvSpPr>
        <p:spPr>
          <a:xfrm>
            <a:off x="685800" y="3072371"/>
            <a:ext cx="7772400" cy="1470025"/>
          </a:xfrm>
        </p:spPr>
        <p:txBody>
          <a:bodyPr anchor="ctr"/>
          <a:lstStyle/>
          <a:p>
            <a:r>
              <a:rPr lang="es-ES" altLang="en-US" sz="6600" b="1" dirty="0">
                <a:solidFill>
                  <a:srgbClr val="0070C0"/>
                </a:solidFill>
              </a:rPr>
              <a:t>“Civics 101”</a:t>
            </a:r>
            <a:br>
              <a:rPr lang="es-ES" altLang="en-US" sz="6600" b="1" dirty="0">
                <a:solidFill>
                  <a:srgbClr val="0070C0"/>
                </a:solidFill>
              </a:rPr>
            </a:br>
            <a:r>
              <a:rPr lang="es-ES" altLang="en-US" sz="6600" b="1" dirty="0" err="1">
                <a:solidFill>
                  <a:srgbClr val="0070C0"/>
                </a:solidFill>
              </a:rPr>
              <a:t>Class</a:t>
            </a:r>
            <a:r>
              <a:rPr lang="es-ES" altLang="en-US" sz="6600" b="1" dirty="0">
                <a:solidFill>
                  <a:srgbClr val="0070C0"/>
                </a:solidFill>
              </a:rPr>
              <a:t> #3</a:t>
            </a:r>
          </a:p>
        </p:txBody>
      </p:sp>
      <p:sp>
        <p:nvSpPr>
          <p:cNvPr id="2081" name="Rectangle 33">
            <a:extLst>
              <a:ext uri="{FF2B5EF4-FFF2-40B4-BE49-F238E27FC236}">
                <a16:creationId xmlns:a16="http://schemas.microsoft.com/office/drawing/2014/main" id="{0D57574D-D0DA-4187-BBE2-24CCD4198BE6}"/>
              </a:ext>
            </a:extLst>
          </p:cNvPr>
          <p:cNvSpPr>
            <a:spLocks noGrp="1" noChangeArrowheads="1"/>
          </p:cNvSpPr>
          <p:nvPr>
            <p:ph type="subTitle" idx="1"/>
          </p:nvPr>
        </p:nvSpPr>
        <p:spPr>
          <a:xfrm>
            <a:off x="1547664" y="5373216"/>
            <a:ext cx="6400800" cy="1032520"/>
          </a:xfrm>
        </p:spPr>
        <p:txBody>
          <a:bodyPr/>
          <a:lstStyle/>
          <a:p>
            <a:r>
              <a:rPr lang="en-US" altLang="en-US" dirty="0"/>
              <a:t>Tom Tresser</a:t>
            </a:r>
            <a:br>
              <a:rPr lang="en-US" altLang="en-US" dirty="0"/>
            </a:br>
            <a:r>
              <a:rPr lang="en-US" altLang="en-US" dirty="0"/>
              <a:t>October 7, 2022</a:t>
            </a:r>
          </a:p>
        </p:txBody>
      </p:sp>
      <p:sp>
        <p:nvSpPr>
          <p:cNvPr id="6" name="Rectangle 5">
            <a:extLst>
              <a:ext uri="{FF2B5EF4-FFF2-40B4-BE49-F238E27FC236}">
                <a16:creationId xmlns:a16="http://schemas.microsoft.com/office/drawing/2014/main" id="{7D9CB307-7F3E-4BB5-A875-BF8FFB2383A0}"/>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Text&#10;&#10;Description automatically generated">
            <a:extLst>
              <a:ext uri="{FF2B5EF4-FFF2-40B4-BE49-F238E27FC236}">
                <a16:creationId xmlns:a16="http://schemas.microsoft.com/office/drawing/2014/main" id="{C86687F0-2989-C538-9A0B-2FA765137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550" y="146497"/>
            <a:ext cx="5676900" cy="21526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E4EB11-3D5F-FDAF-D601-EB55B6B9E5C1}"/>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AA2F698-3128-A2CC-484B-318B5DCC5E15}"/>
              </a:ext>
            </a:extLst>
          </p:cNvPr>
          <p:cNvPicPr>
            <a:picLocks noChangeAspect="1"/>
          </p:cNvPicPr>
          <p:nvPr/>
        </p:nvPicPr>
        <p:blipFill>
          <a:blip r:embed="rId3"/>
          <a:stretch>
            <a:fillRect/>
          </a:stretch>
        </p:blipFill>
        <p:spPr>
          <a:xfrm>
            <a:off x="-37020" y="0"/>
            <a:ext cx="9181020" cy="6120680"/>
          </a:xfrm>
          <a:prstGeom prst="rect">
            <a:avLst/>
          </a:prstGeom>
        </p:spPr>
      </p:pic>
    </p:spTree>
    <p:extLst>
      <p:ext uri="{BB962C8B-B14F-4D97-AF65-F5344CB8AC3E}">
        <p14:creationId xmlns:p14="http://schemas.microsoft.com/office/powerpoint/2010/main" val="3639407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E6DBF-6C25-6406-B1FF-C7C588586022}"/>
              </a:ext>
            </a:extLst>
          </p:cNvPr>
          <p:cNvSpPr>
            <a:spLocks noGrp="1"/>
          </p:cNvSpPr>
          <p:nvPr>
            <p:ph type="title"/>
          </p:nvPr>
        </p:nvSpPr>
        <p:spPr>
          <a:xfrm>
            <a:off x="3661048" y="332656"/>
            <a:ext cx="5482952" cy="1143000"/>
          </a:xfrm>
        </p:spPr>
        <p:txBody>
          <a:bodyPr/>
          <a:lstStyle/>
          <a:p>
            <a:r>
              <a:rPr lang="en-US" u="sng" dirty="0"/>
              <a:t>What is Leadership?</a:t>
            </a:r>
          </a:p>
        </p:txBody>
      </p:sp>
      <p:pic>
        <p:nvPicPr>
          <p:cNvPr id="4" name="Picture 3">
            <a:extLst>
              <a:ext uri="{FF2B5EF4-FFF2-40B4-BE49-F238E27FC236}">
                <a16:creationId xmlns:a16="http://schemas.microsoft.com/office/drawing/2014/main" id="{32029B47-AC35-B504-B7F3-D5814050AD5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0022" y="1916832"/>
            <a:ext cx="5183956" cy="4060540"/>
          </a:xfrm>
          <a:prstGeom prst="rect">
            <a:avLst/>
          </a:prstGeom>
          <a:noFill/>
          <a:ln>
            <a:noFill/>
          </a:ln>
        </p:spPr>
      </p:pic>
      <p:sp>
        <p:nvSpPr>
          <p:cNvPr id="5" name="Rectangle 4">
            <a:extLst>
              <a:ext uri="{FF2B5EF4-FFF2-40B4-BE49-F238E27FC236}">
                <a16:creationId xmlns:a16="http://schemas.microsoft.com/office/drawing/2014/main" id="{EAA35263-8D91-BA4C-363C-7F1890500285}"/>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17BA28FA-5CB5-DBC3-D985-64FFC6817A7F}"/>
              </a:ext>
            </a:extLst>
          </p:cNvPr>
          <p:cNvSpPr/>
          <p:nvPr/>
        </p:nvSpPr>
        <p:spPr>
          <a:xfrm>
            <a:off x="2123728" y="2420888"/>
            <a:ext cx="1537320" cy="324036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19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hlinkClick r:id="rId3"/>
            <a:extLst>
              <a:ext uri="{FF2B5EF4-FFF2-40B4-BE49-F238E27FC236}">
                <a16:creationId xmlns:a16="http://schemas.microsoft.com/office/drawing/2014/main" id="{7FDA73CF-03FD-5C2F-1309-CBFFA13CB2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827860" y="544440"/>
            <a:ext cx="5906806" cy="5050319"/>
          </a:xfrm>
          <a:prstGeom prst="rect">
            <a:avLst/>
          </a:prstGeom>
          <a:noFill/>
        </p:spPr>
      </p:pic>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668509-5986-12B5-EF01-04937D30B969}"/>
              </a:ext>
            </a:extLst>
          </p:cNvPr>
          <p:cNvSpPr>
            <a:spLocks noGrp="1"/>
          </p:cNvSpPr>
          <p:nvPr>
            <p:ph type="title"/>
          </p:nvPr>
        </p:nvSpPr>
        <p:spPr>
          <a:xfrm>
            <a:off x="683568" y="1967266"/>
            <a:ext cx="2144291" cy="2547257"/>
          </a:xfrm>
          <a:noFill/>
        </p:spPr>
        <p:txBody>
          <a:bodyPr vert="horz" lIns="91440" tIns="45720" rIns="91440" bIns="45720" rtlCol="0" anchor="ctr">
            <a:normAutofit/>
          </a:bodyPr>
          <a:lstStyle/>
          <a:p>
            <a:pPr>
              <a:lnSpc>
                <a:spcPct val="90000"/>
              </a:lnSpc>
            </a:pPr>
            <a:r>
              <a:rPr lang="en-US" sz="3100" kern="1200" dirty="0">
                <a:solidFill>
                  <a:srgbClr val="FFFFFF"/>
                </a:solidFill>
                <a:latin typeface="+mj-lt"/>
                <a:ea typeface="+mj-ea"/>
                <a:cs typeface="+mj-cs"/>
              </a:rPr>
              <a:t>What about the Followers?</a:t>
            </a:r>
          </a:p>
        </p:txBody>
      </p:sp>
    </p:spTree>
    <p:extLst>
      <p:ext uri="{BB962C8B-B14F-4D97-AF65-F5344CB8AC3E}">
        <p14:creationId xmlns:p14="http://schemas.microsoft.com/office/powerpoint/2010/main" val="3849416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4E59C-E61E-446E-A609-B496EF0FD0AB}"/>
              </a:ext>
            </a:extLst>
          </p:cNvPr>
          <p:cNvSpPr>
            <a:spLocks noGrp="1"/>
          </p:cNvSpPr>
          <p:nvPr>
            <p:ph type="title"/>
          </p:nvPr>
        </p:nvSpPr>
        <p:spPr>
          <a:xfrm>
            <a:off x="971600" y="1033646"/>
            <a:ext cx="8229600" cy="1143000"/>
          </a:xfrm>
        </p:spPr>
        <p:txBody>
          <a:bodyPr/>
          <a:lstStyle/>
          <a:p>
            <a:r>
              <a:rPr lang="en-US" u="sng" dirty="0"/>
              <a:t>What is civic engagement?</a:t>
            </a:r>
          </a:p>
        </p:txBody>
      </p:sp>
      <p:sp>
        <p:nvSpPr>
          <p:cNvPr id="4" name="Rectangle 3">
            <a:extLst>
              <a:ext uri="{FF2B5EF4-FFF2-40B4-BE49-F238E27FC236}">
                <a16:creationId xmlns:a16="http://schemas.microsoft.com/office/drawing/2014/main" id="{0014D1C6-7135-4D38-ABFF-935FB6B6677A}"/>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8135882-D6D7-47C9-8361-705604439486}"/>
              </a:ext>
            </a:extLst>
          </p:cNvPr>
          <p:cNvSpPr/>
          <p:nvPr/>
        </p:nvSpPr>
        <p:spPr>
          <a:xfrm>
            <a:off x="35496" y="2077065"/>
            <a:ext cx="7382920" cy="4801314"/>
          </a:xfrm>
          <a:prstGeom prst="rect">
            <a:avLst/>
          </a:prstGeom>
          <a:noFill/>
        </p:spPr>
        <p:txBody>
          <a:bodyPr wrap="none" lIns="91440" tIns="45720" rIns="91440" bIns="45720">
            <a:spAutoFit/>
          </a:bodyPr>
          <a:lstStyle/>
          <a:p>
            <a:pPr algn="ctr"/>
            <a:r>
              <a:rPr lang="en-US" sz="4000" b="1" dirty="0">
                <a:ln w="22225">
                  <a:solidFill>
                    <a:schemeClr val="accent2"/>
                  </a:solidFill>
                  <a:prstDash val="solid"/>
                </a:ln>
                <a:solidFill>
                  <a:schemeClr val="accent2">
                    <a:lumMod val="40000"/>
                    <a:lumOff val="60000"/>
                  </a:schemeClr>
                </a:solidFill>
              </a:rPr>
              <a:t>Domain</a:t>
            </a:r>
            <a:r>
              <a:rPr lang="en-US" sz="4000" b="1" cap="none" spc="0" dirty="0">
                <a:ln w="22225">
                  <a:solidFill>
                    <a:schemeClr val="accent2"/>
                  </a:solidFill>
                  <a:prstDash val="solid"/>
                </a:ln>
                <a:solidFill>
                  <a:schemeClr val="accent2">
                    <a:lumMod val="40000"/>
                    <a:lumOff val="60000"/>
                  </a:schemeClr>
                </a:solidFill>
                <a:effectLst/>
              </a:rPr>
              <a:t> 1 – </a:t>
            </a:r>
            <a:r>
              <a:rPr lang="en-US" sz="4000" b="1" cap="none" spc="0" dirty="0">
                <a:ln w="22225">
                  <a:solidFill>
                    <a:schemeClr val="accent2"/>
                  </a:solidFill>
                  <a:prstDash val="solid"/>
                </a:ln>
                <a:solidFill>
                  <a:schemeClr val="accent2">
                    <a:lumMod val="40000"/>
                    <a:lumOff val="60000"/>
                  </a:schemeClr>
                </a:solidFill>
                <a:effectLst/>
                <a:highlight>
                  <a:srgbClr val="FFFF00"/>
                </a:highlight>
              </a:rPr>
              <a:t>Civic Heart</a:t>
            </a:r>
            <a:r>
              <a:rPr lang="en-US" sz="4000" b="1" cap="none" spc="0" dirty="0">
                <a:ln w="22225">
                  <a:solidFill>
                    <a:schemeClr val="accent2"/>
                  </a:solidFill>
                  <a:prstDash val="solid"/>
                </a:ln>
                <a:solidFill>
                  <a:schemeClr val="accent2">
                    <a:lumMod val="40000"/>
                    <a:lumOff val="60000"/>
                  </a:schemeClr>
                </a:solidFill>
                <a:effectLst/>
              </a:rPr>
              <a:t> </a:t>
            </a:r>
            <a:br>
              <a:rPr lang="en-US" sz="4000" b="1" cap="none" spc="0" dirty="0">
                <a:ln w="22225">
                  <a:solidFill>
                    <a:schemeClr val="accent2"/>
                  </a:solidFill>
                  <a:prstDash val="solid"/>
                </a:ln>
                <a:solidFill>
                  <a:schemeClr val="accent2">
                    <a:lumMod val="40000"/>
                    <a:lumOff val="60000"/>
                  </a:schemeClr>
                </a:solidFill>
                <a:effectLst/>
              </a:rPr>
            </a:br>
            <a:endParaRPr lang="en-US" sz="4000" b="1" cap="none" spc="0" dirty="0">
              <a:ln w="22225">
                <a:solidFill>
                  <a:schemeClr val="accent2"/>
                </a:solidFill>
                <a:prstDash val="solid"/>
              </a:ln>
              <a:solidFill>
                <a:schemeClr val="accent2">
                  <a:lumMod val="40000"/>
                  <a:lumOff val="60000"/>
                </a:schemeClr>
              </a:solidFill>
              <a:effectLst/>
            </a:endParaRPr>
          </a:p>
          <a:p>
            <a:pPr algn="ctr"/>
            <a:endParaRPr lang="en-US" sz="4000" b="1" dirty="0">
              <a:ln w="22225">
                <a:solidFill>
                  <a:schemeClr val="accent2"/>
                </a:solidFill>
                <a:prstDash val="solid"/>
              </a:ln>
              <a:solidFill>
                <a:schemeClr val="accent2">
                  <a:lumMod val="40000"/>
                  <a:lumOff val="60000"/>
                </a:schemeClr>
              </a:solidFill>
            </a:endParaRPr>
          </a:p>
          <a:p>
            <a:pPr algn="ctr"/>
            <a:r>
              <a:rPr lang="en-US" sz="4000" b="1" dirty="0">
                <a:ln w="22225">
                  <a:solidFill>
                    <a:schemeClr val="accent2"/>
                  </a:solidFill>
                  <a:prstDash val="solid"/>
                </a:ln>
                <a:solidFill>
                  <a:schemeClr val="accent2">
                    <a:lumMod val="40000"/>
                    <a:lumOff val="60000"/>
                  </a:schemeClr>
                </a:solidFill>
              </a:rPr>
              <a:t>Domain 2 – </a:t>
            </a:r>
            <a:r>
              <a:rPr lang="en-US" sz="4000" b="1" dirty="0">
                <a:ln w="22225">
                  <a:solidFill>
                    <a:schemeClr val="accent2"/>
                  </a:solidFill>
                  <a:prstDash val="solid"/>
                </a:ln>
                <a:solidFill>
                  <a:schemeClr val="accent2">
                    <a:lumMod val="40000"/>
                    <a:lumOff val="60000"/>
                  </a:schemeClr>
                </a:solidFill>
                <a:highlight>
                  <a:srgbClr val="FFFF00"/>
                </a:highlight>
              </a:rPr>
              <a:t>Civic Brain</a:t>
            </a:r>
          </a:p>
          <a:p>
            <a:pPr algn="ctr"/>
            <a:endParaRPr lang="en-US" sz="4000" b="1" dirty="0">
              <a:ln w="22225">
                <a:solidFill>
                  <a:schemeClr val="accent2"/>
                </a:solidFill>
                <a:prstDash val="solid"/>
              </a:ln>
              <a:solidFill>
                <a:schemeClr val="accent2">
                  <a:lumMod val="40000"/>
                  <a:lumOff val="60000"/>
                </a:schemeClr>
              </a:solidFill>
              <a:highlight>
                <a:srgbClr val="FFFF00"/>
              </a:highlight>
            </a:endParaRPr>
          </a:p>
          <a:p>
            <a:pPr algn="ctr"/>
            <a:endParaRPr lang="en-US" sz="4000" b="1" cap="none" spc="0" dirty="0">
              <a:ln w="22225">
                <a:solidFill>
                  <a:schemeClr val="accent2"/>
                </a:solidFill>
                <a:prstDash val="solid"/>
              </a:ln>
              <a:solidFill>
                <a:schemeClr val="accent2">
                  <a:lumMod val="40000"/>
                  <a:lumOff val="60000"/>
                </a:schemeClr>
              </a:solidFill>
              <a:effectLst/>
            </a:endParaRPr>
          </a:p>
          <a:p>
            <a:r>
              <a:rPr lang="en-US" sz="4000" b="1" dirty="0">
                <a:ln w="22225">
                  <a:solidFill>
                    <a:schemeClr val="accent2"/>
                  </a:solidFill>
                  <a:prstDash val="solid"/>
                </a:ln>
                <a:solidFill>
                  <a:schemeClr val="accent2">
                    <a:lumMod val="40000"/>
                    <a:lumOff val="60000"/>
                  </a:schemeClr>
                </a:solidFill>
              </a:rPr>
              <a:t>   Domain 3 – </a:t>
            </a:r>
            <a:r>
              <a:rPr lang="en-US" sz="4000" b="1" dirty="0">
                <a:ln w="22225">
                  <a:solidFill>
                    <a:schemeClr val="accent2"/>
                  </a:solidFill>
                  <a:prstDash val="solid"/>
                </a:ln>
                <a:solidFill>
                  <a:schemeClr val="accent2">
                    <a:lumMod val="40000"/>
                    <a:lumOff val="60000"/>
                  </a:schemeClr>
                </a:solidFill>
                <a:highlight>
                  <a:srgbClr val="FFFF00"/>
                </a:highlight>
              </a:rPr>
              <a:t>Civic Muscle</a:t>
            </a:r>
            <a:r>
              <a:rPr lang="en-US" sz="4000" b="1" dirty="0">
                <a:ln w="22225">
                  <a:solidFill>
                    <a:schemeClr val="accent2"/>
                  </a:solidFill>
                  <a:prstDash val="solid"/>
                </a:ln>
                <a:solidFill>
                  <a:schemeClr val="accent2">
                    <a:lumMod val="40000"/>
                    <a:lumOff val="60000"/>
                  </a:schemeClr>
                </a:solidFill>
              </a:rPr>
              <a:t> </a:t>
            </a:r>
          </a:p>
          <a:p>
            <a:endParaRPr lang="en-US" sz="2600" b="1" cap="none" spc="0" dirty="0">
              <a:ln w="22225">
                <a:solidFill>
                  <a:schemeClr val="accent2"/>
                </a:solidFill>
                <a:prstDash val="solid"/>
              </a:ln>
              <a:solidFill>
                <a:schemeClr val="accent2">
                  <a:lumMod val="40000"/>
                  <a:lumOff val="60000"/>
                </a:schemeClr>
              </a:solidFill>
              <a:effectLst/>
            </a:endParaRPr>
          </a:p>
        </p:txBody>
      </p:sp>
      <p:pic>
        <p:nvPicPr>
          <p:cNvPr id="6" name="Picture 5" descr="A picture containing clipart&#10;&#10;Description automatically generated">
            <a:extLst>
              <a:ext uri="{FF2B5EF4-FFF2-40B4-BE49-F238E27FC236}">
                <a16:creationId xmlns:a16="http://schemas.microsoft.com/office/drawing/2014/main" id="{59B94BA0-B9C4-F848-7462-FFCA9CCC7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2229457"/>
            <a:ext cx="685800" cy="628650"/>
          </a:xfrm>
          <a:prstGeom prst="rect">
            <a:avLst/>
          </a:prstGeom>
        </p:spPr>
      </p:pic>
      <p:pic>
        <p:nvPicPr>
          <p:cNvPr id="8" name="Picture 7" descr="A black and white outline of a person's face&#10;&#10;Description automatically generated with low confidence">
            <a:extLst>
              <a:ext uri="{FF2B5EF4-FFF2-40B4-BE49-F238E27FC236}">
                <a16:creationId xmlns:a16="http://schemas.microsoft.com/office/drawing/2014/main" id="{D276F9AB-C6CD-DC74-A399-0F75BECBFE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3892" y="3901526"/>
            <a:ext cx="614524" cy="776690"/>
          </a:xfrm>
          <a:prstGeom prst="rect">
            <a:avLst/>
          </a:prstGeom>
        </p:spPr>
      </p:pic>
      <p:pic>
        <p:nvPicPr>
          <p:cNvPr id="10" name="Picture 9" descr="A close-up of a child&#10;&#10;Description automatically generated with low confidence">
            <a:extLst>
              <a:ext uri="{FF2B5EF4-FFF2-40B4-BE49-F238E27FC236}">
                <a16:creationId xmlns:a16="http://schemas.microsoft.com/office/drawing/2014/main" id="{4B18DFFF-BB5D-E8DC-FFDB-0C795B957E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2616" y="5527546"/>
            <a:ext cx="685800" cy="776689"/>
          </a:xfrm>
          <a:prstGeom prst="rect">
            <a:avLst/>
          </a:prstGeom>
        </p:spPr>
      </p:pic>
    </p:spTree>
    <p:extLst>
      <p:ext uri="{BB962C8B-B14F-4D97-AF65-F5344CB8AC3E}">
        <p14:creationId xmlns:p14="http://schemas.microsoft.com/office/powerpoint/2010/main" val="2485644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vector graphics, toy, doll&#10;&#10;Description automatically generated">
            <a:extLst>
              <a:ext uri="{FF2B5EF4-FFF2-40B4-BE49-F238E27FC236}">
                <a16:creationId xmlns:a16="http://schemas.microsoft.com/office/drawing/2014/main" id="{AC3B769B-510B-9EA3-85A1-23DAB73350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3088935"/>
            <a:ext cx="1438348" cy="1634006"/>
          </a:xfrm>
          <a:prstGeom prst="rect">
            <a:avLst/>
          </a:prstGeom>
        </p:spPr>
      </p:pic>
      <p:sp>
        <p:nvSpPr>
          <p:cNvPr id="4" name="Rectangle 3">
            <a:extLst>
              <a:ext uri="{FF2B5EF4-FFF2-40B4-BE49-F238E27FC236}">
                <a16:creationId xmlns:a16="http://schemas.microsoft.com/office/drawing/2014/main" id="{0014D1C6-7135-4D38-ABFF-935FB6B6677A}"/>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8135882-D6D7-47C9-8361-705604439486}"/>
              </a:ext>
            </a:extLst>
          </p:cNvPr>
          <p:cNvSpPr/>
          <p:nvPr/>
        </p:nvSpPr>
        <p:spPr>
          <a:xfrm>
            <a:off x="-103318" y="3569998"/>
            <a:ext cx="9211822" cy="3970318"/>
          </a:xfrm>
          <a:prstGeom prst="rect">
            <a:avLst/>
          </a:prstGeom>
          <a:noFill/>
        </p:spPr>
        <p:txBody>
          <a:bodyPr wrap="square" lIns="91440" tIns="45720" rIns="91440" bIns="45720">
            <a:spAutoFit/>
          </a:bodyPr>
          <a:lstStyle/>
          <a:p>
            <a:pPr algn="ctr"/>
            <a:r>
              <a:rPr lang="en-US" sz="2800" b="1" cap="none" spc="0" dirty="0">
                <a:ln w="22225">
                  <a:solidFill>
                    <a:schemeClr val="accent2"/>
                  </a:solidFill>
                  <a:prstDash val="solid"/>
                </a:ln>
                <a:solidFill>
                  <a:schemeClr val="accent2">
                    <a:lumMod val="40000"/>
                    <a:lumOff val="60000"/>
                  </a:schemeClr>
                </a:solidFill>
                <a:effectLst/>
              </a:rPr>
              <a:t>What should build your </a:t>
            </a:r>
            <a:r>
              <a:rPr lang="en-US" sz="2800" b="1" cap="none" spc="0" dirty="0">
                <a:ln w="22225">
                  <a:solidFill>
                    <a:schemeClr val="accent2"/>
                  </a:solidFill>
                  <a:prstDash val="solid"/>
                </a:ln>
                <a:solidFill>
                  <a:schemeClr val="accent2">
                    <a:lumMod val="40000"/>
                    <a:lumOff val="60000"/>
                  </a:schemeClr>
                </a:solidFill>
                <a:effectLst/>
                <a:highlight>
                  <a:srgbClr val="FFFF00"/>
                </a:highlight>
              </a:rPr>
              <a:t>Civic Muscle</a:t>
            </a:r>
            <a:r>
              <a:rPr lang="en-US" sz="2800" b="1" cap="none" spc="0" dirty="0">
                <a:ln w="22225">
                  <a:solidFill>
                    <a:schemeClr val="accent2"/>
                  </a:solidFill>
                  <a:prstDash val="solid"/>
                </a:ln>
                <a:solidFill>
                  <a:schemeClr val="accent2">
                    <a:lumMod val="40000"/>
                    <a:lumOff val="60000"/>
                  </a:schemeClr>
                </a:solidFill>
                <a:effectLst/>
              </a:rPr>
              <a:t>?</a:t>
            </a:r>
          </a:p>
          <a:p>
            <a:pPr algn="ctr"/>
            <a:endParaRPr lang="en-US" sz="2800" b="1" dirty="0">
              <a:ln w="22225">
                <a:solidFill>
                  <a:schemeClr val="accent2"/>
                </a:solidFill>
                <a:prstDash val="solid"/>
              </a:ln>
              <a:solidFill>
                <a:schemeClr val="accent2">
                  <a:lumMod val="40000"/>
                  <a:lumOff val="60000"/>
                </a:schemeClr>
              </a:solidFill>
            </a:endParaRPr>
          </a:p>
          <a:p>
            <a:pPr algn="ctr"/>
            <a:r>
              <a:rPr lang="en-US" sz="2800" b="1" cap="none" spc="0" dirty="0">
                <a:ln w="22225">
                  <a:solidFill>
                    <a:schemeClr val="accent2"/>
                  </a:solidFill>
                  <a:prstDash val="solid"/>
                </a:ln>
                <a:solidFill>
                  <a:schemeClr val="accent2">
                    <a:lumMod val="40000"/>
                    <a:lumOff val="60000"/>
                  </a:schemeClr>
                </a:solidFill>
                <a:effectLst/>
              </a:rPr>
              <a:t>Looking for responses around:</a:t>
            </a:r>
          </a:p>
          <a:p>
            <a:pPr marL="457200" indent="-457200" algn="ctr">
              <a:buFont typeface="Arial" panose="020B0604020202020204" pitchFamily="34" charset="0"/>
              <a:buChar char="•"/>
            </a:pPr>
            <a:r>
              <a:rPr lang="en-US" sz="2800" b="1" dirty="0">
                <a:ln w="22225">
                  <a:solidFill>
                    <a:schemeClr val="accent2"/>
                  </a:solidFill>
                  <a:prstDash val="solid"/>
                </a:ln>
                <a:solidFill>
                  <a:schemeClr val="accent2">
                    <a:lumMod val="40000"/>
                    <a:lumOff val="60000"/>
                  </a:schemeClr>
                </a:solidFill>
              </a:rPr>
              <a:t>Activities you have done</a:t>
            </a:r>
          </a:p>
          <a:p>
            <a:pPr marL="457200" indent="-457200" algn="ctr">
              <a:buFont typeface="Arial" panose="020B0604020202020204" pitchFamily="34" charset="0"/>
              <a:buChar char="•"/>
            </a:pPr>
            <a:r>
              <a:rPr lang="en-US" sz="2800" b="1" dirty="0">
                <a:ln w="22225">
                  <a:solidFill>
                    <a:schemeClr val="accent2"/>
                  </a:solidFill>
                  <a:prstDash val="solid"/>
                </a:ln>
                <a:solidFill>
                  <a:schemeClr val="accent2">
                    <a:lumMod val="40000"/>
                    <a:lumOff val="60000"/>
                  </a:schemeClr>
                </a:solidFill>
              </a:rPr>
              <a:t>Accomplishments</a:t>
            </a:r>
          </a:p>
          <a:p>
            <a:pPr marL="457200" indent="-457200" algn="ctr">
              <a:buFont typeface="Arial" panose="020B0604020202020204" pitchFamily="34" charset="0"/>
              <a:buChar char="•"/>
            </a:pPr>
            <a:r>
              <a:rPr lang="en-US" sz="2800" b="1" cap="none" spc="0" dirty="0">
                <a:ln w="22225">
                  <a:solidFill>
                    <a:schemeClr val="accent2"/>
                  </a:solidFill>
                  <a:prstDash val="solid"/>
                </a:ln>
                <a:solidFill>
                  <a:schemeClr val="accent2">
                    <a:lumMod val="40000"/>
                    <a:lumOff val="60000"/>
                  </a:schemeClr>
                </a:solidFill>
                <a:effectLst/>
              </a:rPr>
              <a:t>Things you have built/run</a:t>
            </a:r>
            <a:br>
              <a:rPr lang="en-US" sz="2800" b="1" cap="none" spc="0" dirty="0">
                <a:ln w="22225">
                  <a:solidFill>
                    <a:schemeClr val="accent2"/>
                  </a:solidFill>
                  <a:prstDash val="solid"/>
                </a:ln>
                <a:solidFill>
                  <a:schemeClr val="accent2">
                    <a:lumMod val="40000"/>
                    <a:lumOff val="60000"/>
                  </a:schemeClr>
                </a:solidFill>
                <a:effectLst/>
              </a:rPr>
            </a:br>
            <a:br>
              <a:rPr lang="en-US" sz="2800" b="1" cap="none" spc="0" dirty="0">
                <a:ln w="22225">
                  <a:solidFill>
                    <a:schemeClr val="accent2"/>
                  </a:solidFill>
                  <a:prstDash val="solid"/>
                </a:ln>
                <a:solidFill>
                  <a:schemeClr val="accent2">
                    <a:lumMod val="40000"/>
                    <a:lumOff val="60000"/>
                  </a:schemeClr>
                </a:solidFill>
                <a:effectLst/>
              </a:rPr>
            </a:br>
            <a:endParaRPr lang="en-US" sz="2800" b="1" cap="none" spc="0" dirty="0">
              <a:ln w="22225">
                <a:solidFill>
                  <a:schemeClr val="accent2"/>
                </a:solidFill>
                <a:prstDash val="solid"/>
              </a:ln>
              <a:solidFill>
                <a:schemeClr val="accent2">
                  <a:lumMod val="40000"/>
                  <a:lumOff val="60000"/>
                </a:schemeClr>
              </a:solidFill>
              <a:effectLst/>
            </a:endParaRPr>
          </a:p>
          <a:p>
            <a:r>
              <a:rPr lang="en-US" sz="2800" b="1" dirty="0">
                <a:ln w="22225">
                  <a:solidFill>
                    <a:schemeClr val="accent2"/>
                  </a:solidFill>
                  <a:prstDash val="solid"/>
                </a:ln>
                <a:solidFill>
                  <a:schemeClr val="accent2">
                    <a:lumMod val="40000"/>
                    <a:lumOff val="60000"/>
                  </a:schemeClr>
                </a:solidFill>
              </a:rPr>
              <a:t> </a:t>
            </a:r>
            <a:endParaRPr lang="en-US" sz="2800" b="1" cap="none" spc="0" dirty="0">
              <a:ln w="22225">
                <a:solidFill>
                  <a:schemeClr val="accent2"/>
                </a:solidFill>
                <a:prstDash val="solid"/>
              </a:ln>
              <a:solidFill>
                <a:schemeClr val="accent2">
                  <a:lumMod val="40000"/>
                  <a:lumOff val="60000"/>
                </a:schemeClr>
              </a:solidFill>
              <a:effectLst/>
            </a:endParaRPr>
          </a:p>
        </p:txBody>
      </p:sp>
      <p:pic>
        <p:nvPicPr>
          <p:cNvPr id="7" name="Picture 6">
            <a:extLst>
              <a:ext uri="{FF2B5EF4-FFF2-40B4-BE49-F238E27FC236}">
                <a16:creationId xmlns:a16="http://schemas.microsoft.com/office/drawing/2014/main" id="{9828C872-C0AB-4868-B681-834D3055C5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191" y="763901"/>
            <a:ext cx="3414438" cy="2376264"/>
          </a:xfrm>
          <a:prstGeom prst="rect">
            <a:avLst/>
          </a:prstGeom>
          <a:effectLst>
            <a:glow rad="266700">
              <a:srgbClr val="4739F7">
                <a:alpha val="51000"/>
              </a:srgbClr>
            </a:glow>
          </a:effectLst>
        </p:spPr>
      </p:pic>
      <p:sp>
        <p:nvSpPr>
          <p:cNvPr id="2" name="Rectangle 1">
            <a:extLst>
              <a:ext uri="{FF2B5EF4-FFF2-40B4-BE49-F238E27FC236}">
                <a16:creationId xmlns:a16="http://schemas.microsoft.com/office/drawing/2014/main" id="{6083E2D9-12E1-454A-ACBC-D9A2893F9A02}"/>
              </a:ext>
            </a:extLst>
          </p:cNvPr>
          <p:cNvSpPr/>
          <p:nvPr/>
        </p:nvSpPr>
        <p:spPr>
          <a:xfrm>
            <a:off x="4355976" y="980728"/>
            <a:ext cx="4349951" cy="1872208"/>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A6CAFB7-C109-980C-FD20-74430544AD18}"/>
              </a:ext>
            </a:extLst>
          </p:cNvPr>
          <p:cNvSpPr txBox="1"/>
          <p:nvPr/>
        </p:nvSpPr>
        <p:spPr>
          <a:xfrm>
            <a:off x="4392395" y="1316667"/>
            <a:ext cx="4391657" cy="1200329"/>
          </a:xfrm>
          <a:prstGeom prst="rect">
            <a:avLst/>
          </a:prstGeom>
          <a:noFill/>
        </p:spPr>
        <p:txBody>
          <a:bodyPr wrap="square" rtlCol="0">
            <a:spAutoFit/>
          </a:bodyPr>
          <a:lstStyle/>
          <a:p>
            <a:pPr algn="ctr"/>
            <a:r>
              <a:rPr lang="en-US" u="sng" dirty="0"/>
              <a:t>Use </a:t>
            </a:r>
            <a:r>
              <a:rPr lang="en-US" u="sng" dirty="0" err="1"/>
              <a:t>JamBoard</a:t>
            </a:r>
            <a:r>
              <a:rPr lang="en-US" u="sng" dirty="0"/>
              <a:t> for your group</a:t>
            </a:r>
          </a:p>
          <a:p>
            <a:pPr algn="ctr"/>
            <a:r>
              <a:rPr lang="en-US" u="sng" dirty="0"/>
              <a:t>Please post first names of your group </a:t>
            </a:r>
          </a:p>
          <a:p>
            <a:pPr algn="ctr"/>
            <a:r>
              <a:rPr lang="en-US" u="sng" dirty="0"/>
              <a:t>on your </a:t>
            </a:r>
            <a:r>
              <a:rPr lang="en-US" u="sng" dirty="0" err="1"/>
              <a:t>JamBoard</a:t>
            </a:r>
            <a:endParaRPr lang="en-US" dirty="0"/>
          </a:p>
          <a:p>
            <a:endParaRPr lang="en-US" dirty="0"/>
          </a:p>
        </p:txBody>
      </p:sp>
    </p:spTree>
    <p:extLst>
      <p:ext uri="{BB962C8B-B14F-4D97-AF65-F5344CB8AC3E}">
        <p14:creationId xmlns:p14="http://schemas.microsoft.com/office/powerpoint/2010/main" val="688249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14D1C6-7135-4D38-ABFF-935FB6B6677A}"/>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8135882-D6D7-47C9-8361-705604439486}"/>
              </a:ext>
            </a:extLst>
          </p:cNvPr>
          <p:cNvSpPr/>
          <p:nvPr/>
        </p:nvSpPr>
        <p:spPr>
          <a:xfrm>
            <a:off x="323528" y="3323115"/>
            <a:ext cx="7730609" cy="830997"/>
          </a:xfrm>
          <a:prstGeom prst="rect">
            <a:avLst/>
          </a:prstGeom>
          <a:noFill/>
        </p:spPr>
        <p:txBody>
          <a:bodyPr wrap="square" lIns="91440" tIns="45720" rIns="91440" bIns="45720">
            <a:spAutoFit/>
          </a:bodyPr>
          <a:lstStyle/>
          <a:p>
            <a:pPr algn="ctr"/>
            <a:r>
              <a:rPr lang="en-US" sz="4800" b="1" dirty="0">
                <a:ln w="22225">
                  <a:solidFill>
                    <a:schemeClr val="accent2"/>
                  </a:solidFill>
                  <a:prstDash val="solid"/>
                </a:ln>
                <a:solidFill>
                  <a:schemeClr val="accent2">
                    <a:lumMod val="40000"/>
                    <a:lumOff val="60000"/>
                  </a:schemeClr>
                </a:solidFill>
              </a:rPr>
              <a:t>Domain</a:t>
            </a:r>
            <a:r>
              <a:rPr lang="en-US" sz="4800" b="1" cap="none" spc="0" dirty="0">
                <a:ln w="22225">
                  <a:solidFill>
                    <a:schemeClr val="accent2"/>
                  </a:solidFill>
                  <a:prstDash val="solid"/>
                </a:ln>
                <a:solidFill>
                  <a:schemeClr val="accent2">
                    <a:lumMod val="40000"/>
                    <a:lumOff val="60000"/>
                  </a:schemeClr>
                </a:solidFill>
                <a:effectLst/>
              </a:rPr>
              <a:t> 3 – </a:t>
            </a:r>
            <a:r>
              <a:rPr lang="en-US" sz="4800" b="1" cap="none" spc="0" dirty="0">
                <a:ln w="22225">
                  <a:solidFill>
                    <a:schemeClr val="accent2"/>
                  </a:solidFill>
                  <a:prstDash val="solid"/>
                </a:ln>
                <a:solidFill>
                  <a:schemeClr val="accent2">
                    <a:lumMod val="40000"/>
                    <a:lumOff val="60000"/>
                  </a:schemeClr>
                </a:solidFill>
                <a:effectLst/>
                <a:highlight>
                  <a:srgbClr val="FFFF00"/>
                </a:highlight>
              </a:rPr>
              <a:t>Civic Muscle</a:t>
            </a:r>
            <a:endParaRPr lang="en-US" sz="4800" b="1" cap="none" spc="0" dirty="0">
              <a:ln w="22225">
                <a:solidFill>
                  <a:schemeClr val="accent2"/>
                </a:solidFill>
                <a:prstDash val="solid"/>
              </a:ln>
              <a:solidFill>
                <a:schemeClr val="accent2">
                  <a:lumMod val="40000"/>
                  <a:lumOff val="60000"/>
                </a:schemeClr>
              </a:solidFill>
              <a:effectLst/>
            </a:endParaRPr>
          </a:p>
        </p:txBody>
      </p:sp>
      <p:pic>
        <p:nvPicPr>
          <p:cNvPr id="7" name="Picture 6">
            <a:extLst>
              <a:ext uri="{FF2B5EF4-FFF2-40B4-BE49-F238E27FC236}">
                <a16:creationId xmlns:a16="http://schemas.microsoft.com/office/drawing/2014/main" id="{9828C872-C0AB-4868-B681-834D3055C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0729" y="507659"/>
            <a:ext cx="3414438" cy="2376264"/>
          </a:xfrm>
          <a:prstGeom prst="rect">
            <a:avLst/>
          </a:prstGeom>
          <a:effectLst>
            <a:glow rad="266700">
              <a:srgbClr val="4739F7">
                <a:alpha val="51000"/>
              </a:srgbClr>
            </a:glow>
          </a:effectLst>
        </p:spPr>
      </p:pic>
      <p:sp>
        <p:nvSpPr>
          <p:cNvPr id="6" name="Rectangle 5">
            <a:extLst>
              <a:ext uri="{FF2B5EF4-FFF2-40B4-BE49-F238E27FC236}">
                <a16:creationId xmlns:a16="http://schemas.microsoft.com/office/drawing/2014/main" id="{0C5E393D-54F4-4329-99F9-1EDFAA608592}"/>
              </a:ext>
            </a:extLst>
          </p:cNvPr>
          <p:cNvSpPr/>
          <p:nvPr/>
        </p:nvSpPr>
        <p:spPr>
          <a:xfrm rot="20441331">
            <a:off x="2228491" y="1101699"/>
            <a:ext cx="426270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Report Back</a:t>
            </a:r>
          </a:p>
        </p:txBody>
      </p:sp>
      <p:pic>
        <p:nvPicPr>
          <p:cNvPr id="2" name="Picture 1" descr="A picture containing vector graphics, toy, doll&#10;&#10;Description automatically generated">
            <a:extLst>
              <a:ext uri="{FF2B5EF4-FFF2-40B4-BE49-F238E27FC236}">
                <a16:creationId xmlns:a16="http://schemas.microsoft.com/office/drawing/2014/main" id="{EE9F5461-7264-AA88-9876-73F41121FC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4239468"/>
            <a:ext cx="1939443" cy="2203265"/>
          </a:xfrm>
          <a:prstGeom prst="rect">
            <a:avLst/>
          </a:prstGeom>
        </p:spPr>
      </p:pic>
    </p:spTree>
    <p:extLst>
      <p:ext uri="{BB962C8B-B14F-4D97-AF65-F5344CB8AC3E}">
        <p14:creationId xmlns:p14="http://schemas.microsoft.com/office/powerpoint/2010/main" val="3152693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F241C1-ED44-0B20-8B2F-E6991AAE511D}"/>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C9F4633-5858-2F41-045D-8631414E83B8}"/>
              </a:ext>
            </a:extLst>
          </p:cNvPr>
          <p:cNvSpPr/>
          <p:nvPr/>
        </p:nvSpPr>
        <p:spPr>
          <a:xfrm rot="21020444">
            <a:off x="844055" y="2219858"/>
            <a:ext cx="745588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And the survey said…</a:t>
            </a:r>
          </a:p>
        </p:txBody>
      </p:sp>
      <p:pic>
        <p:nvPicPr>
          <p:cNvPr id="7" name="Picture 6">
            <a:extLst>
              <a:ext uri="{FF2B5EF4-FFF2-40B4-BE49-F238E27FC236}">
                <a16:creationId xmlns:a16="http://schemas.microsoft.com/office/drawing/2014/main" id="{8DE2462E-D87F-8118-11D7-344DF2323F1A}"/>
              </a:ext>
            </a:extLst>
          </p:cNvPr>
          <p:cNvPicPr>
            <a:picLocks noChangeAspect="1"/>
          </p:cNvPicPr>
          <p:nvPr/>
        </p:nvPicPr>
        <p:blipFill>
          <a:blip r:embed="rId2"/>
          <a:stretch>
            <a:fillRect/>
          </a:stretch>
        </p:blipFill>
        <p:spPr>
          <a:xfrm>
            <a:off x="1714499" y="3573016"/>
            <a:ext cx="5715000" cy="2400300"/>
          </a:xfrm>
          <a:prstGeom prst="rect">
            <a:avLst/>
          </a:prstGeom>
        </p:spPr>
      </p:pic>
    </p:spTree>
    <p:extLst>
      <p:ext uri="{BB962C8B-B14F-4D97-AF65-F5344CB8AC3E}">
        <p14:creationId xmlns:p14="http://schemas.microsoft.com/office/powerpoint/2010/main" val="33202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 bar chart&#10;&#10;Description automatically generated">
            <a:extLst>
              <a:ext uri="{FF2B5EF4-FFF2-40B4-BE49-F238E27FC236}">
                <a16:creationId xmlns:a16="http://schemas.microsoft.com/office/drawing/2014/main" id="{19E4E42E-B2B9-9347-D778-77B28D15B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696047" cy="6858000"/>
          </a:xfrm>
          <a:prstGeom prst="rect">
            <a:avLst/>
          </a:prstGeom>
        </p:spPr>
      </p:pic>
      <p:sp>
        <p:nvSpPr>
          <p:cNvPr id="5" name="Rectangle 4">
            <a:extLst>
              <a:ext uri="{FF2B5EF4-FFF2-40B4-BE49-F238E27FC236}">
                <a16:creationId xmlns:a16="http://schemas.microsoft.com/office/drawing/2014/main" id="{06F241C1-ED44-0B20-8B2F-E6991AAE511D}"/>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C9F4633-5858-2F41-045D-8631414E83B8}"/>
              </a:ext>
            </a:extLst>
          </p:cNvPr>
          <p:cNvSpPr/>
          <p:nvPr/>
        </p:nvSpPr>
        <p:spPr>
          <a:xfrm rot="21020444">
            <a:off x="1356250" y="423019"/>
            <a:ext cx="745588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And the survey said…</a:t>
            </a:r>
          </a:p>
        </p:txBody>
      </p:sp>
      <p:pic>
        <p:nvPicPr>
          <p:cNvPr id="12" name="Picture 11" descr="Table&#10;&#10;Description automatically generated">
            <a:extLst>
              <a:ext uri="{FF2B5EF4-FFF2-40B4-BE49-F238E27FC236}">
                <a16:creationId xmlns:a16="http://schemas.microsoft.com/office/drawing/2014/main" id="{CF2E618A-A9FC-AD7B-5854-69FE24CFD9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904" y="2157803"/>
            <a:ext cx="5128846" cy="4162256"/>
          </a:xfrm>
          <a:prstGeom prst="rect">
            <a:avLst/>
          </a:prstGeom>
        </p:spPr>
      </p:pic>
    </p:spTree>
    <p:extLst>
      <p:ext uri="{BB962C8B-B14F-4D97-AF65-F5344CB8AC3E}">
        <p14:creationId xmlns:p14="http://schemas.microsoft.com/office/powerpoint/2010/main" val="1436228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3A71F7E8-132E-4028-9F54-76B776B21A4B}"/>
              </a:ext>
            </a:extLst>
          </p:cNvPr>
          <p:cNvSpPr>
            <a:spLocks noGrp="1" noChangeArrowheads="1"/>
          </p:cNvSpPr>
          <p:nvPr>
            <p:ph type="body" idx="1"/>
          </p:nvPr>
        </p:nvSpPr>
        <p:spPr>
          <a:xfrm>
            <a:off x="3851920" y="260648"/>
            <a:ext cx="4557961" cy="4525962"/>
          </a:xfrm>
        </p:spPr>
        <p:txBody>
          <a:bodyPr/>
          <a:lstStyle/>
          <a:p>
            <a:pPr marL="0" indent="0" algn="ctr">
              <a:buNone/>
            </a:pPr>
            <a:r>
              <a:rPr lang="en-US" altLang="en-US" sz="4800" u="sng" dirty="0"/>
              <a:t>Next Class</a:t>
            </a:r>
          </a:p>
        </p:txBody>
      </p:sp>
      <p:sp>
        <p:nvSpPr>
          <p:cNvPr id="6" name="Rectangle 5">
            <a:extLst>
              <a:ext uri="{FF2B5EF4-FFF2-40B4-BE49-F238E27FC236}">
                <a16:creationId xmlns:a16="http://schemas.microsoft.com/office/drawing/2014/main" id="{39A40338-9151-49E7-A8CD-9E1B0A691735}"/>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2" descr="Your turn Images - Search Images on Everypixel">
            <a:extLst>
              <a:ext uri="{FF2B5EF4-FFF2-40B4-BE49-F238E27FC236}">
                <a16:creationId xmlns:a16="http://schemas.microsoft.com/office/drawing/2014/main" id="{DD68FD35-EE55-A277-2537-64EF099F50FC}"/>
              </a:ext>
            </a:extLst>
          </p:cNvPr>
          <p:cNvSpPr>
            <a:spLocks noChangeAspect="1" noChangeArrowheads="1"/>
          </p:cNvSpPr>
          <p:nvPr/>
        </p:nvSpPr>
        <p:spPr bwMode="auto">
          <a:xfrm>
            <a:off x="4419600" y="3276600"/>
            <a:ext cx="1232520" cy="12325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8" name="Object 7">
            <a:extLst>
              <a:ext uri="{FF2B5EF4-FFF2-40B4-BE49-F238E27FC236}">
                <a16:creationId xmlns:a16="http://schemas.microsoft.com/office/drawing/2014/main" id="{4C1A6275-B22C-C9F5-ED4D-29542C923B87}"/>
              </a:ext>
            </a:extLst>
          </p:cNvPr>
          <p:cNvGraphicFramePr>
            <a:graphicFrameLocks noChangeAspect="1"/>
          </p:cNvGraphicFramePr>
          <p:nvPr>
            <p:extLst>
              <p:ext uri="{D42A27DB-BD31-4B8C-83A1-F6EECF244321}">
                <p14:modId xmlns:p14="http://schemas.microsoft.com/office/powerpoint/2010/main" val="4127389516"/>
              </p:ext>
            </p:extLst>
          </p:nvPr>
        </p:nvGraphicFramePr>
        <p:xfrm>
          <a:off x="611560" y="1268760"/>
          <a:ext cx="8135255" cy="5328592"/>
        </p:xfrm>
        <a:graphic>
          <a:graphicData uri="http://schemas.openxmlformats.org/presentationml/2006/ole">
            <mc:AlternateContent xmlns:mc="http://schemas.openxmlformats.org/markup-compatibility/2006">
              <mc:Choice xmlns:v="urn:schemas-microsoft-com:vml" Requires="v">
                <p:oleObj name="Bitmap Image" r:id="rId3" imgW="5715000" imgH="3743280" progId="Paint.Picture">
                  <p:embed/>
                </p:oleObj>
              </mc:Choice>
              <mc:Fallback>
                <p:oleObj name="Bitmap Image" r:id="rId3" imgW="5715000" imgH="3743280" progId="Paint.Picture">
                  <p:embed/>
                  <p:pic>
                    <p:nvPicPr>
                      <p:cNvPr id="0" name=""/>
                      <p:cNvPicPr/>
                      <p:nvPr/>
                    </p:nvPicPr>
                    <p:blipFill>
                      <a:blip r:embed="rId4"/>
                      <a:stretch>
                        <a:fillRect/>
                      </a:stretch>
                    </p:blipFill>
                    <p:spPr>
                      <a:xfrm>
                        <a:off x="611560" y="1268760"/>
                        <a:ext cx="8135255" cy="5328592"/>
                      </a:xfrm>
                      <a:prstGeom prst="rect">
                        <a:avLst/>
                      </a:prstGeom>
                    </p:spPr>
                  </p:pic>
                </p:oleObj>
              </mc:Fallback>
            </mc:AlternateContent>
          </a:graphicData>
        </a:graphic>
      </p:graphicFrame>
    </p:spTree>
    <p:extLst>
      <p:ext uri="{BB962C8B-B14F-4D97-AF65-F5344CB8AC3E}">
        <p14:creationId xmlns:p14="http://schemas.microsoft.com/office/powerpoint/2010/main" val="1713367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571342-A660-0CA1-45EA-7AD14C23DC52}"/>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clipart&#10;&#10;Description automatically generated">
            <a:extLst>
              <a:ext uri="{FF2B5EF4-FFF2-40B4-BE49-F238E27FC236}">
                <a16:creationId xmlns:a16="http://schemas.microsoft.com/office/drawing/2014/main" id="{8DFFD4AC-78C3-68C5-5CBA-A1D947E461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300" y="3068960"/>
            <a:ext cx="4152900" cy="3190875"/>
          </a:xfrm>
          <a:prstGeom prst="rect">
            <a:avLst/>
          </a:prstGeom>
        </p:spPr>
      </p:pic>
      <p:sp>
        <p:nvSpPr>
          <p:cNvPr id="7" name="TextBox 6">
            <a:extLst>
              <a:ext uri="{FF2B5EF4-FFF2-40B4-BE49-F238E27FC236}">
                <a16:creationId xmlns:a16="http://schemas.microsoft.com/office/drawing/2014/main" id="{F74548B9-9032-EAE5-E206-635EBF15265D}"/>
              </a:ext>
            </a:extLst>
          </p:cNvPr>
          <p:cNvSpPr txBox="1"/>
          <p:nvPr/>
        </p:nvSpPr>
        <p:spPr>
          <a:xfrm>
            <a:off x="1187624" y="1988840"/>
            <a:ext cx="7344816" cy="1200329"/>
          </a:xfrm>
          <a:prstGeom prst="rect">
            <a:avLst/>
          </a:prstGeom>
          <a:noFill/>
        </p:spPr>
        <p:txBody>
          <a:bodyPr wrap="square" rtlCol="0">
            <a:spAutoFit/>
          </a:bodyPr>
          <a:lstStyle/>
          <a:p>
            <a:pPr algn="ctr"/>
            <a:r>
              <a:rPr lang="en-US" sz="3600" b="1" dirty="0">
                <a:solidFill>
                  <a:srgbClr val="FF0000"/>
                </a:solidFill>
                <a:latin typeface="Bradley Hand ITC" panose="03070402050302030203" pitchFamily="66" charset="0"/>
              </a:rPr>
              <a:t>“Putting Out The Fire” Assignment – Due 4</a:t>
            </a:r>
            <a:r>
              <a:rPr lang="en-US" sz="3600" b="1" baseline="30000" dirty="0">
                <a:solidFill>
                  <a:srgbClr val="FF0000"/>
                </a:solidFill>
                <a:latin typeface="Bradley Hand ITC" panose="03070402050302030203" pitchFamily="66" charset="0"/>
              </a:rPr>
              <a:t>th</a:t>
            </a:r>
            <a:r>
              <a:rPr lang="en-US" sz="3600" b="1" dirty="0">
                <a:solidFill>
                  <a:srgbClr val="FF0000"/>
                </a:solidFill>
                <a:latin typeface="Bradley Hand ITC" panose="03070402050302030203" pitchFamily="66" charset="0"/>
              </a:rPr>
              <a:t> Class – October 12th</a:t>
            </a:r>
          </a:p>
        </p:txBody>
      </p:sp>
    </p:spTree>
    <p:extLst>
      <p:ext uri="{BB962C8B-B14F-4D97-AF65-F5344CB8AC3E}">
        <p14:creationId xmlns:p14="http://schemas.microsoft.com/office/powerpoint/2010/main" val="2740140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4E59C-E61E-446E-A609-B496EF0FD0AB}"/>
              </a:ext>
            </a:extLst>
          </p:cNvPr>
          <p:cNvSpPr>
            <a:spLocks noGrp="1"/>
          </p:cNvSpPr>
          <p:nvPr>
            <p:ph type="title"/>
          </p:nvPr>
        </p:nvSpPr>
        <p:spPr>
          <a:xfrm>
            <a:off x="971600" y="1033646"/>
            <a:ext cx="8229600" cy="1143000"/>
          </a:xfrm>
        </p:spPr>
        <p:txBody>
          <a:bodyPr/>
          <a:lstStyle/>
          <a:p>
            <a:r>
              <a:rPr lang="en-US" u="sng" dirty="0"/>
              <a:t>What is civic engagement?</a:t>
            </a:r>
          </a:p>
        </p:txBody>
      </p:sp>
      <p:sp>
        <p:nvSpPr>
          <p:cNvPr id="4" name="Rectangle 3">
            <a:extLst>
              <a:ext uri="{FF2B5EF4-FFF2-40B4-BE49-F238E27FC236}">
                <a16:creationId xmlns:a16="http://schemas.microsoft.com/office/drawing/2014/main" id="{0014D1C6-7135-4D38-ABFF-935FB6B6677A}"/>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8135882-D6D7-47C9-8361-705604439486}"/>
              </a:ext>
            </a:extLst>
          </p:cNvPr>
          <p:cNvSpPr/>
          <p:nvPr/>
        </p:nvSpPr>
        <p:spPr>
          <a:xfrm>
            <a:off x="-184270" y="3062445"/>
            <a:ext cx="9512540" cy="2893100"/>
          </a:xfrm>
          <a:prstGeom prst="rect">
            <a:avLst/>
          </a:prstGeom>
          <a:noFill/>
        </p:spPr>
        <p:txBody>
          <a:bodyPr wrap="none" lIns="91440" tIns="45720" rIns="91440" bIns="45720">
            <a:spAutoFit/>
          </a:bodyPr>
          <a:lstStyle/>
          <a:p>
            <a:pPr algn="ctr"/>
            <a:r>
              <a:rPr lang="en-US" sz="2600" b="1" dirty="0">
                <a:ln w="22225">
                  <a:solidFill>
                    <a:schemeClr val="accent2"/>
                  </a:solidFill>
                  <a:prstDash val="solid"/>
                </a:ln>
                <a:solidFill>
                  <a:schemeClr val="accent2">
                    <a:lumMod val="40000"/>
                    <a:lumOff val="60000"/>
                  </a:schemeClr>
                </a:solidFill>
              </a:rPr>
              <a:t>Domain</a:t>
            </a:r>
            <a:r>
              <a:rPr lang="en-US" sz="2600" b="1" cap="none" spc="0" dirty="0">
                <a:ln w="22225">
                  <a:solidFill>
                    <a:schemeClr val="accent2"/>
                  </a:solidFill>
                  <a:prstDash val="solid"/>
                </a:ln>
                <a:solidFill>
                  <a:schemeClr val="accent2">
                    <a:lumMod val="40000"/>
                    <a:lumOff val="60000"/>
                  </a:schemeClr>
                </a:solidFill>
                <a:effectLst/>
              </a:rPr>
              <a:t> 1 – </a:t>
            </a:r>
            <a:r>
              <a:rPr lang="en-US" sz="2600" b="1" cap="none" spc="0" dirty="0">
                <a:ln w="22225">
                  <a:solidFill>
                    <a:schemeClr val="accent2"/>
                  </a:solidFill>
                  <a:prstDash val="solid"/>
                </a:ln>
                <a:solidFill>
                  <a:schemeClr val="accent2">
                    <a:lumMod val="40000"/>
                    <a:lumOff val="60000"/>
                  </a:schemeClr>
                </a:solidFill>
                <a:effectLst/>
                <a:highlight>
                  <a:srgbClr val="FFFF00"/>
                </a:highlight>
              </a:rPr>
              <a:t>Civic Heart</a:t>
            </a:r>
            <a:r>
              <a:rPr lang="en-US" sz="2600" b="1" cap="none" spc="0" dirty="0">
                <a:ln w="22225">
                  <a:solidFill>
                    <a:schemeClr val="accent2"/>
                  </a:solidFill>
                  <a:prstDash val="solid"/>
                </a:ln>
                <a:solidFill>
                  <a:schemeClr val="accent2">
                    <a:lumMod val="40000"/>
                    <a:lumOff val="60000"/>
                  </a:schemeClr>
                </a:solidFill>
                <a:effectLst/>
              </a:rPr>
              <a:t> – What is your disposition?</a:t>
            </a:r>
            <a:br>
              <a:rPr lang="en-US" sz="2600" b="1" cap="none" spc="0" dirty="0">
                <a:ln w="22225">
                  <a:solidFill>
                    <a:schemeClr val="accent2"/>
                  </a:solidFill>
                  <a:prstDash val="solid"/>
                </a:ln>
                <a:solidFill>
                  <a:schemeClr val="accent2">
                    <a:lumMod val="40000"/>
                    <a:lumOff val="60000"/>
                  </a:schemeClr>
                </a:solidFill>
                <a:effectLst/>
              </a:rPr>
            </a:br>
            <a:endParaRPr lang="en-US" sz="2600" b="1" cap="none" spc="0" dirty="0">
              <a:ln w="22225">
                <a:solidFill>
                  <a:schemeClr val="accent2"/>
                </a:solidFill>
                <a:prstDash val="solid"/>
              </a:ln>
              <a:solidFill>
                <a:schemeClr val="accent2">
                  <a:lumMod val="40000"/>
                  <a:lumOff val="60000"/>
                </a:schemeClr>
              </a:solidFill>
              <a:effectLst/>
            </a:endParaRPr>
          </a:p>
          <a:p>
            <a:pPr algn="ctr"/>
            <a:endParaRPr lang="en-US" sz="2600" b="1" dirty="0">
              <a:ln w="22225">
                <a:solidFill>
                  <a:schemeClr val="accent2"/>
                </a:solidFill>
                <a:prstDash val="solid"/>
              </a:ln>
              <a:solidFill>
                <a:schemeClr val="accent2">
                  <a:lumMod val="40000"/>
                  <a:lumOff val="60000"/>
                </a:schemeClr>
              </a:solidFill>
            </a:endParaRPr>
          </a:p>
          <a:p>
            <a:pPr algn="ctr"/>
            <a:r>
              <a:rPr lang="en-US" sz="2600" b="1" dirty="0">
                <a:ln w="22225">
                  <a:solidFill>
                    <a:schemeClr val="accent2"/>
                  </a:solidFill>
                  <a:prstDash val="solid"/>
                </a:ln>
                <a:solidFill>
                  <a:schemeClr val="accent2">
                    <a:lumMod val="40000"/>
                    <a:lumOff val="60000"/>
                  </a:schemeClr>
                </a:solidFill>
              </a:rPr>
              <a:t>Domain 2 – </a:t>
            </a:r>
            <a:r>
              <a:rPr lang="en-US" sz="2600" b="1" dirty="0">
                <a:ln w="22225">
                  <a:solidFill>
                    <a:schemeClr val="accent2"/>
                  </a:solidFill>
                  <a:prstDash val="solid"/>
                </a:ln>
                <a:solidFill>
                  <a:schemeClr val="accent2">
                    <a:lumMod val="40000"/>
                    <a:lumOff val="60000"/>
                  </a:schemeClr>
                </a:solidFill>
                <a:highlight>
                  <a:srgbClr val="FFFF00"/>
                </a:highlight>
              </a:rPr>
              <a:t>Civic Brain</a:t>
            </a:r>
            <a:r>
              <a:rPr lang="en-US" sz="2600" b="1" dirty="0">
                <a:ln w="22225">
                  <a:solidFill>
                    <a:schemeClr val="accent2"/>
                  </a:solidFill>
                  <a:prstDash val="solid"/>
                </a:ln>
                <a:solidFill>
                  <a:schemeClr val="accent2">
                    <a:lumMod val="40000"/>
                    <a:lumOff val="60000"/>
                  </a:schemeClr>
                </a:solidFill>
              </a:rPr>
              <a:t> - What stuff should you know?</a:t>
            </a:r>
          </a:p>
          <a:p>
            <a:endParaRPr lang="en-US" sz="2600" b="1" cap="none" spc="0" dirty="0">
              <a:ln w="22225">
                <a:solidFill>
                  <a:schemeClr val="accent2"/>
                </a:solidFill>
                <a:prstDash val="solid"/>
              </a:ln>
              <a:solidFill>
                <a:schemeClr val="accent2">
                  <a:lumMod val="40000"/>
                  <a:lumOff val="60000"/>
                </a:schemeClr>
              </a:solidFill>
              <a:effectLst/>
            </a:endParaRPr>
          </a:p>
          <a:p>
            <a:endParaRPr lang="en-US" sz="2600" b="1" cap="none" spc="0" dirty="0">
              <a:ln w="22225">
                <a:solidFill>
                  <a:schemeClr val="accent2"/>
                </a:solidFill>
                <a:prstDash val="solid"/>
              </a:ln>
              <a:solidFill>
                <a:schemeClr val="accent2">
                  <a:lumMod val="40000"/>
                  <a:lumOff val="60000"/>
                </a:schemeClr>
              </a:solidFill>
              <a:effectLst/>
            </a:endParaRPr>
          </a:p>
          <a:p>
            <a:r>
              <a:rPr lang="en-US" sz="2600" b="1" dirty="0">
                <a:ln w="22225">
                  <a:solidFill>
                    <a:schemeClr val="accent2"/>
                  </a:solidFill>
                  <a:prstDash val="solid"/>
                </a:ln>
                <a:solidFill>
                  <a:schemeClr val="accent2">
                    <a:lumMod val="40000"/>
                    <a:lumOff val="60000"/>
                  </a:schemeClr>
                </a:solidFill>
              </a:rPr>
              <a:t> Domain 3 – </a:t>
            </a:r>
            <a:r>
              <a:rPr lang="en-US" sz="2600" b="1" dirty="0">
                <a:ln w="22225">
                  <a:solidFill>
                    <a:schemeClr val="accent2"/>
                  </a:solidFill>
                  <a:prstDash val="solid"/>
                </a:ln>
                <a:solidFill>
                  <a:schemeClr val="accent2">
                    <a:lumMod val="40000"/>
                    <a:lumOff val="60000"/>
                  </a:schemeClr>
                </a:solidFill>
                <a:highlight>
                  <a:srgbClr val="FFFF00"/>
                </a:highlight>
              </a:rPr>
              <a:t>Civic Muscle</a:t>
            </a:r>
            <a:r>
              <a:rPr lang="en-US" sz="2600" b="1" dirty="0">
                <a:ln w="22225">
                  <a:solidFill>
                    <a:schemeClr val="accent2"/>
                  </a:solidFill>
                  <a:prstDash val="solid"/>
                </a:ln>
                <a:solidFill>
                  <a:schemeClr val="accent2">
                    <a:lumMod val="40000"/>
                    <a:lumOff val="60000"/>
                  </a:schemeClr>
                </a:solidFill>
              </a:rPr>
              <a:t> - What should you be able to do?</a:t>
            </a:r>
            <a:endParaRPr lang="en-US" sz="2600" b="1" cap="none" spc="0" dirty="0">
              <a:ln w="22225">
                <a:solidFill>
                  <a:schemeClr val="accent2"/>
                </a:solidFill>
                <a:prstDash val="solid"/>
              </a:ln>
              <a:solidFill>
                <a:schemeClr val="accent2">
                  <a:lumMod val="40000"/>
                  <a:lumOff val="60000"/>
                </a:schemeClr>
              </a:solidFill>
              <a:effectLst/>
            </a:endParaRPr>
          </a:p>
        </p:txBody>
      </p:sp>
      <p:pic>
        <p:nvPicPr>
          <p:cNvPr id="6" name="Picture 5" descr="A picture containing clipart&#10;&#10;Description automatically generated">
            <a:extLst>
              <a:ext uri="{FF2B5EF4-FFF2-40B4-BE49-F238E27FC236}">
                <a16:creationId xmlns:a16="http://schemas.microsoft.com/office/drawing/2014/main" id="{59B94BA0-B9C4-F848-7462-FFCA9CCC7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2368302"/>
            <a:ext cx="685800" cy="628650"/>
          </a:xfrm>
          <a:prstGeom prst="rect">
            <a:avLst/>
          </a:prstGeom>
        </p:spPr>
      </p:pic>
      <p:pic>
        <p:nvPicPr>
          <p:cNvPr id="8" name="Picture 7" descr="A black and white outline of a person's face&#10;&#10;Description automatically generated with low confidence">
            <a:extLst>
              <a:ext uri="{FF2B5EF4-FFF2-40B4-BE49-F238E27FC236}">
                <a16:creationId xmlns:a16="http://schemas.microsoft.com/office/drawing/2014/main" id="{D276F9AB-C6CD-DC74-A399-0F75BECBFE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752" y="3497924"/>
            <a:ext cx="614524" cy="776690"/>
          </a:xfrm>
          <a:prstGeom prst="rect">
            <a:avLst/>
          </a:prstGeom>
        </p:spPr>
      </p:pic>
      <p:pic>
        <p:nvPicPr>
          <p:cNvPr id="10" name="Picture 9" descr="A close-up of a child&#10;&#10;Description automatically generated with low confidence">
            <a:extLst>
              <a:ext uri="{FF2B5EF4-FFF2-40B4-BE49-F238E27FC236}">
                <a16:creationId xmlns:a16="http://schemas.microsoft.com/office/drawing/2014/main" id="{4B18DFFF-BB5D-E8DC-FFDB-0C795B957E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3752" y="4706575"/>
            <a:ext cx="685800" cy="776689"/>
          </a:xfrm>
          <a:prstGeom prst="rect">
            <a:avLst/>
          </a:prstGeom>
        </p:spPr>
      </p:pic>
    </p:spTree>
    <p:extLst>
      <p:ext uri="{BB962C8B-B14F-4D97-AF65-F5344CB8AC3E}">
        <p14:creationId xmlns:p14="http://schemas.microsoft.com/office/powerpoint/2010/main" val="2208980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4E59C-E61E-446E-A609-B496EF0FD0AB}"/>
              </a:ext>
            </a:extLst>
          </p:cNvPr>
          <p:cNvSpPr>
            <a:spLocks noGrp="1"/>
          </p:cNvSpPr>
          <p:nvPr>
            <p:ph type="title"/>
          </p:nvPr>
        </p:nvSpPr>
        <p:spPr>
          <a:xfrm>
            <a:off x="35496" y="1593332"/>
            <a:ext cx="9108504" cy="1143000"/>
          </a:xfrm>
        </p:spPr>
        <p:txBody>
          <a:bodyPr/>
          <a:lstStyle/>
          <a:p>
            <a:r>
              <a:rPr lang="en-US" dirty="0"/>
              <a:t>What should be IN our Civic Brain?</a:t>
            </a:r>
          </a:p>
        </p:txBody>
      </p:sp>
      <p:sp>
        <p:nvSpPr>
          <p:cNvPr id="4" name="Rectangle 3">
            <a:extLst>
              <a:ext uri="{FF2B5EF4-FFF2-40B4-BE49-F238E27FC236}">
                <a16:creationId xmlns:a16="http://schemas.microsoft.com/office/drawing/2014/main" id="{0014D1C6-7135-4D38-ABFF-935FB6B6677A}"/>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clipart&#10;&#10;Description automatically generated">
            <a:extLst>
              <a:ext uri="{FF2B5EF4-FFF2-40B4-BE49-F238E27FC236}">
                <a16:creationId xmlns:a16="http://schemas.microsoft.com/office/drawing/2014/main" id="{1BA51F82-BD1A-D116-C07B-0B48EC64E5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2736331"/>
            <a:ext cx="2232248" cy="3938507"/>
          </a:xfrm>
          <a:prstGeom prst="rect">
            <a:avLst/>
          </a:prstGeom>
          <a:ln>
            <a:solidFill>
              <a:schemeClr val="accent4"/>
            </a:solidFill>
          </a:ln>
        </p:spPr>
      </p:pic>
    </p:spTree>
    <p:extLst>
      <p:ext uri="{BB962C8B-B14F-4D97-AF65-F5344CB8AC3E}">
        <p14:creationId xmlns:p14="http://schemas.microsoft.com/office/powerpoint/2010/main" val="1636018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AAAED-320B-7F43-1CF8-1DB0294A4CE0}"/>
              </a:ext>
            </a:extLst>
          </p:cNvPr>
          <p:cNvSpPr>
            <a:spLocks noGrp="1"/>
          </p:cNvSpPr>
          <p:nvPr>
            <p:ph type="title"/>
          </p:nvPr>
        </p:nvSpPr>
        <p:spPr>
          <a:xfrm>
            <a:off x="3563888" y="260648"/>
            <a:ext cx="5266928" cy="1143000"/>
          </a:xfrm>
        </p:spPr>
        <p:txBody>
          <a:bodyPr/>
          <a:lstStyle/>
          <a:p>
            <a:r>
              <a:rPr lang="en-US" u="sng" dirty="0"/>
              <a:t>Know Your History</a:t>
            </a:r>
          </a:p>
        </p:txBody>
      </p:sp>
      <p:sp>
        <p:nvSpPr>
          <p:cNvPr id="4" name="Rectangle 3">
            <a:extLst>
              <a:ext uri="{FF2B5EF4-FFF2-40B4-BE49-F238E27FC236}">
                <a16:creationId xmlns:a16="http://schemas.microsoft.com/office/drawing/2014/main" id="{21FB3DB5-B5C4-06D6-6648-0C884FC939D3}"/>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erson wearing a black shirt&#10;&#10;Description automatically generated with low confidence">
            <a:extLst>
              <a:ext uri="{FF2B5EF4-FFF2-40B4-BE49-F238E27FC236}">
                <a16:creationId xmlns:a16="http://schemas.microsoft.com/office/drawing/2014/main" id="{1C8E0511-F8C2-F672-D243-FDBC74FE7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68" y="1975842"/>
            <a:ext cx="4320017" cy="4882158"/>
          </a:xfrm>
          <a:prstGeom prst="rect">
            <a:avLst/>
          </a:prstGeom>
        </p:spPr>
      </p:pic>
      <p:sp>
        <p:nvSpPr>
          <p:cNvPr id="7" name="TextBox 6">
            <a:extLst>
              <a:ext uri="{FF2B5EF4-FFF2-40B4-BE49-F238E27FC236}">
                <a16:creationId xmlns:a16="http://schemas.microsoft.com/office/drawing/2014/main" id="{D36475A3-3663-49BD-8308-F44D2C8A0940}"/>
              </a:ext>
            </a:extLst>
          </p:cNvPr>
          <p:cNvSpPr txBox="1"/>
          <p:nvPr/>
        </p:nvSpPr>
        <p:spPr>
          <a:xfrm>
            <a:off x="3419872" y="2420888"/>
            <a:ext cx="5184576" cy="461665"/>
          </a:xfrm>
          <a:prstGeom prst="rect">
            <a:avLst/>
          </a:prstGeom>
          <a:noFill/>
        </p:spPr>
        <p:txBody>
          <a:bodyPr wrap="square" rtlCol="0">
            <a:spAutoFit/>
          </a:bodyPr>
          <a:lstStyle/>
          <a:p>
            <a:r>
              <a:rPr lang="en-US" sz="2400"/>
              <a:t>Kahlil Greene </a:t>
            </a:r>
            <a:r>
              <a:rPr lang="en-US" sz="2400" dirty="0"/>
              <a:t>– The Gen Z Historian</a:t>
            </a:r>
          </a:p>
        </p:txBody>
      </p:sp>
      <p:sp>
        <p:nvSpPr>
          <p:cNvPr id="8" name="TextBox 7">
            <a:extLst>
              <a:ext uri="{FF2B5EF4-FFF2-40B4-BE49-F238E27FC236}">
                <a16:creationId xmlns:a16="http://schemas.microsoft.com/office/drawing/2014/main" id="{249A2CD0-6217-0A0A-0338-75252CF5E165}"/>
              </a:ext>
            </a:extLst>
          </p:cNvPr>
          <p:cNvSpPr txBox="1"/>
          <p:nvPr/>
        </p:nvSpPr>
        <p:spPr>
          <a:xfrm>
            <a:off x="3678056" y="3293536"/>
            <a:ext cx="5400600"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t>First Black president of Yale student body</a:t>
            </a:r>
          </a:p>
          <a:p>
            <a:pPr marL="342900" indent="-342900">
              <a:buFont typeface="Arial" panose="020B0604020202020204" pitchFamily="34" charset="0"/>
              <a:buChar char="•"/>
            </a:pPr>
            <a:r>
              <a:rPr lang="en-US" sz="2000" dirty="0"/>
              <a:t>71,300+ Instagram followers</a:t>
            </a:r>
          </a:p>
          <a:p>
            <a:pPr marL="342900" indent="-342900">
              <a:buFont typeface="Arial" panose="020B0604020202020204" pitchFamily="34" charset="0"/>
              <a:buChar char="•"/>
            </a:pPr>
            <a:r>
              <a:rPr lang="en-US" sz="2000" dirty="0"/>
              <a:t>578,500+ Tik Tok followers</a:t>
            </a:r>
          </a:p>
          <a:p>
            <a:pPr marL="342900" indent="-342900">
              <a:buFont typeface="Arial" panose="020B0604020202020204" pitchFamily="34" charset="0"/>
              <a:buChar char="•"/>
            </a:pPr>
            <a:r>
              <a:rPr lang="en-US" sz="2000" dirty="0"/>
              <a:t>“You don’t necessarily grow up thinking you’re going to be the first person to do anything in this world, but if you work hard and you dream big, it can and will happen.” </a:t>
            </a:r>
          </a:p>
        </p:txBody>
      </p:sp>
    </p:spTree>
    <p:extLst>
      <p:ext uri="{BB962C8B-B14F-4D97-AF65-F5344CB8AC3E}">
        <p14:creationId xmlns:p14="http://schemas.microsoft.com/office/powerpoint/2010/main" val="1124182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AAAED-320B-7F43-1CF8-1DB0294A4CE0}"/>
              </a:ext>
            </a:extLst>
          </p:cNvPr>
          <p:cNvSpPr>
            <a:spLocks noGrp="1"/>
          </p:cNvSpPr>
          <p:nvPr>
            <p:ph type="title"/>
          </p:nvPr>
        </p:nvSpPr>
        <p:spPr>
          <a:xfrm>
            <a:off x="3563888" y="260648"/>
            <a:ext cx="5266928" cy="1143000"/>
          </a:xfrm>
        </p:spPr>
        <p:txBody>
          <a:bodyPr/>
          <a:lstStyle/>
          <a:p>
            <a:r>
              <a:rPr lang="en-US" u="sng" dirty="0"/>
              <a:t>Know Your History</a:t>
            </a:r>
          </a:p>
        </p:txBody>
      </p:sp>
      <p:sp>
        <p:nvSpPr>
          <p:cNvPr id="4" name="Rectangle 3">
            <a:extLst>
              <a:ext uri="{FF2B5EF4-FFF2-40B4-BE49-F238E27FC236}">
                <a16:creationId xmlns:a16="http://schemas.microsoft.com/office/drawing/2014/main" id="{21FB3DB5-B5C4-06D6-6648-0C884FC939D3}"/>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erson's face on a screen&#10;&#10;Description automatically generated with low confidence">
            <a:extLst>
              <a:ext uri="{FF2B5EF4-FFF2-40B4-BE49-F238E27FC236}">
                <a16:creationId xmlns:a16="http://schemas.microsoft.com/office/drawing/2014/main" id="{E70B67AA-B5F8-7952-2A9E-5A9B8F511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2939" y="1486456"/>
            <a:ext cx="6105565" cy="5119647"/>
          </a:xfrm>
          <a:prstGeom prst="rect">
            <a:avLst/>
          </a:prstGeom>
        </p:spPr>
      </p:pic>
    </p:spTree>
    <p:extLst>
      <p:ext uri="{BB962C8B-B14F-4D97-AF65-F5344CB8AC3E}">
        <p14:creationId xmlns:p14="http://schemas.microsoft.com/office/powerpoint/2010/main" val="2620598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C4F4E7-36DE-FE88-AD09-6CD9BC18F8F8}"/>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a:extLst>
              <a:ext uri="{FF2B5EF4-FFF2-40B4-BE49-F238E27FC236}">
                <a16:creationId xmlns:a16="http://schemas.microsoft.com/office/drawing/2014/main" id="{6AA05A9A-5370-23FE-3D6C-EF6297D482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133"/>
            <a:ext cx="9144000" cy="6671734"/>
          </a:xfrm>
          <a:prstGeom prst="rect">
            <a:avLst/>
          </a:prstGeom>
        </p:spPr>
      </p:pic>
    </p:spTree>
    <p:extLst>
      <p:ext uri="{BB962C8B-B14F-4D97-AF65-F5344CB8AC3E}">
        <p14:creationId xmlns:p14="http://schemas.microsoft.com/office/powerpoint/2010/main" val="2803395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14D1C6-7135-4D38-ABFF-935FB6B6677A}"/>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828C872-C0AB-4868-B681-834D3055C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445909"/>
            <a:ext cx="2535649" cy="1764674"/>
          </a:xfrm>
          <a:prstGeom prst="rect">
            <a:avLst/>
          </a:prstGeom>
          <a:effectLst>
            <a:glow rad="266700">
              <a:srgbClr val="4739F7">
                <a:alpha val="51000"/>
              </a:srgbClr>
            </a:glow>
          </a:effectLst>
        </p:spPr>
      </p:pic>
      <p:sp>
        <p:nvSpPr>
          <p:cNvPr id="10" name="TextBox 9">
            <a:extLst>
              <a:ext uri="{FF2B5EF4-FFF2-40B4-BE49-F238E27FC236}">
                <a16:creationId xmlns:a16="http://schemas.microsoft.com/office/drawing/2014/main" id="{4FAE959B-BAEA-4BD8-A7DC-76C23579E8DB}"/>
              </a:ext>
            </a:extLst>
          </p:cNvPr>
          <p:cNvSpPr txBox="1"/>
          <p:nvPr/>
        </p:nvSpPr>
        <p:spPr>
          <a:xfrm>
            <a:off x="4413247" y="877633"/>
            <a:ext cx="4391657" cy="1200329"/>
          </a:xfrm>
          <a:prstGeom prst="rect">
            <a:avLst/>
          </a:prstGeom>
          <a:noFill/>
        </p:spPr>
        <p:txBody>
          <a:bodyPr wrap="square" rtlCol="0">
            <a:spAutoFit/>
          </a:bodyPr>
          <a:lstStyle/>
          <a:p>
            <a:pPr algn="ctr"/>
            <a:r>
              <a:rPr lang="en-US" u="sng" dirty="0"/>
              <a:t>Use </a:t>
            </a:r>
            <a:r>
              <a:rPr lang="en-US" u="sng" dirty="0" err="1"/>
              <a:t>JamBoard</a:t>
            </a:r>
            <a:r>
              <a:rPr lang="en-US" u="sng" dirty="0"/>
              <a:t> for your group</a:t>
            </a:r>
          </a:p>
          <a:p>
            <a:pPr algn="ctr"/>
            <a:r>
              <a:rPr lang="en-US" u="sng" dirty="0"/>
              <a:t>Please post first names of your group </a:t>
            </a:r>
          </a:p>
          <a:p>
            <a:pPr algn="ctr"/>
            <a:r>
              <a:rPr lang="en-US" u="sng" dirty="0"/>
              <a:t>on your </a:t>
            </a:r>
            <a:r>
              <a:rPr lang="en-US" u="sng" dirty="0" err="1"/>
              <a:t>JamBoard</a:t>
            </a:r>
            <a:endParaRPr lang="en-US" dirty="0"/>
          </a:p>
          <a:p>
            <a:endParaRPr lang="en-US" dirty="0"/>
          </a:p>
        </p:txBody>
      </p:sp>
      <p:sp>
        <p:nvSpPr>
          <p:cNvPr id="2" name="Rectangle 1">
            <a:extLst>
              <a:ext uri="{FF2B5EF4-FFF2-40B4-BE49-F238E27FC236}">
                <a16:creationId xmlns:a16="http://schemas.microsoft.com/office/drawing/2014/main" id="{6083E2D9-12E1-454A-ACBC-D9A2893F9A02}"/>
              </a:ext>
            </a:extLst>
          </p:cNvPr>
          <p:cNvSpPr/>
          <p:nvPr/>
        </p:nvSpPr>
        <p:spPr>
          <a:xfrm>
            <a:off x="4413247" y="560111"/>
            <a:ext cx="4349951" cy="1536269"/>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21C6549-6A92-D62B-8ADE-24266B4FBD5B}"/>
              </a:ext>
            </a:extLst>
          </p:cNvPr>
          <p:cNvSpPr/>
          <p:nvPr/>
        </p:nvSpPr>
        <p:spPr>
          <a:xfrm>
            <a:off x="2483768" y="2355016"/>
            <a:ext cx="6417141" cy="4247317"/>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What Activities &amp; </a:t>
            </a:r>
            <a:b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What Sources to</a:t>
            </a:r>
            <a:b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upgrade our </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comprehension</a:t>
            </a:r>
            <a:b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of history/context?</a:t>
            </a:r>
          </a:p>
        </p:txBody>
      </p:sp>
      <p:pic>
        <p:nvPicPr>
          <p:cNvPr id="5" name="Picture 4" descr="A picture containing clipart&#10;&#10;Description automatically generated">
            <a:extLst>
              <a:ext uri="{FF2B5EF4-FFF2-40B4-BE49-F238E27FC236}">
                <a16:creationId xmlns:a16="http://schemas.microsoft.com/office/drawing/2014/main" id="{F171B748-7709-C3B1-CB5B-38B6B6A551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487916"/>
            <a:ext cx="1657350" cy="2924175"/>
          </a:xfrm>
          <a:prstGeom prst="rect">
            <a:avLst/>
          </a:prstGeom>
        </p:spPr>
      </p:pic>
    </p:spTree>
    <p:extLst>
      <p:ext uri="{BB962C8B-B14F-4D97-AF65-F5344CB8AC3E}">
        <p14:creationId xmlns:p14="http://schemas.microsoft.com/office/powerpoint/2010/main" val="1352065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14D1C6-7135-4D38-ABFF-935FB6B6677A}"/>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828C872-C0AB-4868-B681-834D3055C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3814" y="621339"/>
            <a:ext cx="2643323" cy="1839610"/>
          </a:xfrm>
          <a:prstGeom prst="rect">
            <a:avLst/>
          </a:prstGeom>
          <a:effectLst>
            <a:glow rad="266700">
              <a:srgbClr val="4739F7">
                <a:alpha val="51000"/>
              </a:srgbClr>
            </a:glow>
          </a:effectLst>
        </p:spPr>
      </p:pic>
      <p:sp>
        <p:nvSpPr>
          <p:cNvPr id="6" name="Rectangle 5">
            <a:extLst>
              <a:ext uri="{FF2B5EF4-FFF2-40B4-BE49-F238E27FC236}">
                <a16:creationId xmlns:a16="http://schemas.microsoft.com/office/drawing/2014/main" id="{0C5E393D-54F4-4329-99F9-1EDFAA608592}"/>
              </a:ext>
            </a:extLst>
          </p:cNvPr>
          <p:cNvSpPr/>
          <p:nvPr/>
        </p:nvSpPr>
        <p:spPr>
          <a:xfrm rot="20441331">
            <a:off x="2228491" y="1101699"/>
            <a:ext cx="426270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Report Back</a:t>
            </a:r>
          </a:p>
        </p:txBody>
      </p:sp>
      <p:pic>
        <p:nvPicPr>
          <p:cNvPr id="2" name="Picture 1" descr="A picture containing clipart&#10;&#10;Description automatically generated">
            <a:extLst>
              <a:ext uri="{FF2B5EF4-FFF2-40B4-BE49-F238E27FC236}">
                <a16:creationId xmlns:a16="http://schemas.microsoft.com/office/drawing/2014/main" id="{BAA52E99-2CF7-E395-C651-8C1D974E50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2886568"/>
            <a:ext cx="1657350" cy="2924175"/>
          </a:xfrm>
          <a:prstGeom prst="rect">
            <a:avLst/>
          </a:prstGeom>
        </p:spPr>
      </p:pic>
      <p:pic>
        <p:nvPicPr>
          <p:cNvPr id="5" name="Picture 4" descr="Logo&#10;&#10;Description automatically generated">
            <a:extLst>
              <a:ext uri="{FF2B5EF4-FFF2-40B4-BE49-F238E27FC236}">
                <a16:creationId xmlns:a16="http://schemas.microsoft.com/office/drawing/2014/main" id="{3F38D186-C685-7F5F-F2EF-A215CACB4F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3928" y="3212976"/>
            <a:ext cx="3012695" cy="2126608"/>
          </a:xfrm>
          <a:prstGeom prst="rect">
            <a:avLst/>
          </a:prstGeom>
        </p:spPr>
      </p:pic>
      <p:sp>
        <p:nvSpPr>
          <p:cNvPr id="9" name="Right Brace 8">
            <a:extLst>
              <a:ext uri="{FF2B5EF4-FFF2-40B4-BE49-F238E27FC236}">
                <a16:creationId xmlns:a16="http://schemas.microsoft.com/office/drawing/2014/main" id="{19C728A5-75A2-B265-4198-C550985DC74A}"/>
              </a:ext>
            </a:extLst>
          </p:cNvPr>
          <p:cNvSpPr/>
          <p:nvPr/>
        </p:nvSpPr>
        <p:spPr>
          <a:xfrm>
            <a:off x="3491880" y="2886568"/>
            <a:ext cx="288032" cy="2846688"/>
          </a:xfrm>
          <a:prstGeom prst="righ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673410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CIVIC ENGAGEMENT &amp;amp; LEADERSHIP&amp;quot;&quot;/&gt;&lt;property id=&quot;20307&quot; value=&quot;256&quot;/&gt;&lt;/object&gt;&lt;object type=&quot;3&quot; unique_id=&quot;10004&quot;&gt;&lt;property id=&quot;20148&quot; value=&quot;5&quot;/&gt;&lt;property id=&quot;20300&quot; value=&quot;Slide 2 - &amp;quot;Tom Tresser&amp;quot;&quot;/&gt;&lt;property id=&quot;20307&quot; value=&quot;263&quot;/&gt;&lt;/object&gt;&lt;object type=&quot;3&quot; unique_id=&quot;10093&quot;&gt;&lt;property id=&quot;20148&quot; value=&quot;5&quot;/&gt;&lt;property id=&quot;20300&quot; value=&quot;Slide 3 - &amp;quot;Why do civics?&amp;quot;&quot;/&gt;&lt;property id=&quot;20307&quot; value=&quot;264&quot;/&gt;&lt;/object&gt;&lt;object type=&quot;3&quot; unique_id=&quot;10109&quot;&gt;&lt;property id=&quot;20148&quot; value=&quot;5&quot;/&gt;&lt;property id=&quot;20300&quot; value=&quot;Slide 4 - &amp;quot;What is civic engagement?&amp;quot;&quot;/&gt;&lt;property id=&quot;20307&quot; value=&quot;265&quot;/&gt;&lt;/object&gt;&lt;object type=&quot;3&quot; unique_id=&quot;10128&quot;&gt;&lt;property id=&quot;20148&quot; value=&quot;5&quot;/&gt;&lt;property id=&quot;20300&quot; value=&quot;Slide 5 - &amp;quot;What is civic engagement?&amp;quot;&quot;/&gt;&lt;property id=&quot;20307&quot; value=&quot;266&quot;/&gt;&lt;/object&gt;&lt;object type=&quot;3&quot; unique_id=&quot;10164&quot;&gt;&lt;property id=&quot;20148&quot; value=&quot;5&quot;/&gt;&lt;property id=&quot;20300&quot; value=&quot;Slide 8 - &amp;quot;Measures of civic behavior&amp;quot;&quot;/&gt;&lt;property id=&quot;20307&quot; value=&quot;267&quot;/&gt;&lt;/object&gt;&lt;object type=&quot;3&quot; unique_id=&quot;10205&quot;&gt;&lt;property id=&quot;20148&quot; value=&quot;5&quot;/&gt;&lt;property id=&quot;20300&quot; value=&quot;Slide 9 - &amp;quot;Measures of civic behavior&amp;quot;&quot;/&gt;&lt;property id=&quot;20307&quot; value=&quot;268&quot;/&gt;&lt;/object&gt;&lt;object type=&quot;3&quot; unique_id=&quot;10233&quot;&gt;&lt;property id=&quot;20148&quot; value=&quot;5&quot;/&gt;&lt;property id=&quot;20300&quot; value=&quot;Slide 10 - &amp;quot;Measures of civic behavior&amp;quot;&quot;/&gt;&lt;property id=&quot;20307&quot; value=&quot;269&quot;/&gt;&lt;/object&gt;&lt;object type=&quot;3&quot; unique_id=&quot;10304&quot;&gt;&lt;property id=&quot;20148&quot; value=&quot;5&quot;/&gt;&lt;property id=&quot;20300&quot; value=&quot;Slide 11 - &amp;quot;Measures of civic behavior&amp;quot;&quot;/&gt;&lt;property id=&quot;20307&quot; value=&quot;270&quot;/&gt;&lt;/object&gt;&lt;object type=&quot;3&quot; unique_id=&quot;10338&quot;&gt;&lt;property id=&quot;20148&quot; value=&quot;5&quot;/&gt;&lt;property id=&quot;20300&quot; value=&quot;Slide 12 - &amp;quot;Measures of civic behavior&amp;quot;&quot;/&gt;&lt;property id=&quot;20307&quot; value=&quot;271&quot;/&gt;&lt;/object&gt;&lt;object type=&quot;3&quot; unique_id=&quot;10399&quot;&gt;&lt;property id=&quot;20148&quot; value=&quot;5&quot;/&gt;&lt;property id=&quot;20300&quot; value=&quot;Slide 13 - &amp;quot;Measures of civic behavior&amp;quot;&quot;/&gt;&lt;property id=&quot;20307&quot; value=&quot;272&quot;/&gt;&lt;/object&gt;&lt;object type=&quot;3&quot; unique_id=&quot;10478&quot;&gt;&lt;property id=&quot;20148&quot; value=&quot;5&quot;/&gt;&lt;property id=&quot;20300&quot; value=&quot;Slide 14 - &amp;quot;Measures of civic behavior&amp;quot;&quot;/&gt;&lt;property id=&quot;20307&quot; value=&quot;273&quot;/&gt;&lt;/object&gt;&lt;object type=&quot;3&quot; unique_id=&quot;10730&quot;&gt;&lt;property id=&quot;20148&quot; value=&quot;5&quot;/&gt;&lt;property id=&quot;20300&quot; value=&quot;Slide 16&quot;/&gt;&lt;property id=&quot;20307&quot; value=&quot;277&quot;/&gt;&lt;/object&gt;&lt;object type=&quot;3&quot; unique_id=&quot;11326&quot;&gt;&lt;property id=&quot;20148&quot; value=&quot;5&quot;/&gt;&lt;property id=&quot;20300&quot; value=&quot;Slide 6&quot;/&gt;&lt;property id=&quot;20307&quot; value=&quot;283&quot;/&gt;&lt;/object&gt;&lt;object type=&quot;3&quot; unique_id=&quot;11724&quot;&gt;&lt;property id=&quot;20148&quot; value=&quot;5&quot;/&gt;&lt;property id=&quot;20300&quot; value=&quot;Slide 15 - &amp;quot;Measures of civic behavior&amp;quot;&quot;/&gt;&lt;property id=&quot;20307&quot; value=&quot;284&quot;/&gt;&lt;/object&gt;&lt;object type=&quot;3&quot; unique_id=&quot;11864&quot;&gt;&lt;property id=&quot;20148&quot; value=&quot;5&quot;/&gt;&lt;property id=&quot;20300&quot; value=&quot;Slide 17 - &amp;quot;Tom Tresser&amp;quot;&quot;/&gt;&lt;property id=&quot;20307&quot; value=&quot;285&quot;/&gt;&lt;/object&gt;&lt;object type=&quot;3&quot; unique_id=&quot;28283&quot;&gt;&lt;property id=&quot;20148&quot; value=&quot;5&quot;/&gt;&lt;property id=&quot;20300&quot; value=&quot;Slide 7&quot;/&gt;&lt;property id=&quot;20307&quot; value=&quot;286&quot;/&gt;&lt;/object&gt;&lt;/object&gt;&lt;object type=&quot;8&quot; unique_id=&quot;10008&quot;&gt;&lt;/object&gt;&lt;/object&gt;&lt;/database&gt;"/>
  <p:tag name="SECTOMILLISECCONVERTED" val="1"/>
</p:tagLst>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4020</TotalTime>
  <Words>625</Words>
  <Application>Microsoft Office PowerPoint</Application>
  <PresentationFormat>On-screen Show (4:3)</PresentationFormat>
  <Paragraphs>89</Paragraphs>
  <Slides>18</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Bradley Hand ITC</vt:lpstr>
      <vt:lpstr>Calibri</vt:lpstr>
      <vt:lpstr>Source Sans Pro</vt:lpstr>
      <vt:lpstr>Times New Roman</vt:lpstr>
      <vt:lpstr>Diseño predeterminado</vt:lpstr>
      <vt:lpstr>Bitmap Image</vt:lpstr>
      <vt:lpstr>“Civics 101” Class #3</vt:lpstr>
      <vt:lpstr>PowerPoint Presentation</vt:lpstr>
      <vt:lpstr>What is civic engagement?</vt:lpstr>
      <vt:lpstr>What should be IN our Civic Brain?</vt:lpstr>
      <vt:lpstr>Know Your History</vt:lpstr>
      <vt:lpstr>Know Your History</vt:lpstr>
      <vt:lpstr>PowerPoint Presentation</vt:lpstr>
      <vt:lpstr>PowerPoint Presentation</vt:lpstr>
      <vt:lpstr>PowerPoint Presentation</vt:lpstr>
      <vt:lpstr>PowerPoint Presentation</vt:lpstr>
      <vt:lpstr>What is Leadership?</vt:lpstr>
      <vt:lpstr>What about the Followers?</vt:lpstr>
      <vt:lpstr>What is civic engagement?</vt:lpstr>
      <vt:lpstr>PowerPoint Presentation</vt:lpstr>
      <vt:lpstr>PowerPoint Presentation</vt:lpstr>
      <vt:lpstr>PowerPoint Presentation</vt:lpstr>
      <vt:lpstr>PowerPoint Presentation</vt:lpstr>
      <vt:lpstr>PowerPoint Presentation</vt:lpstr>
    </vt:vector>
  </TitlesOfParts>
  <Company>Siracusa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Mariajose</dc:creator>
  <cp:lastModifiedBy>Tom</cp:lastModifiedBy>
  <cp:revision>170</cp:revision>
  <cp:lastPrinted>2022-10-07T13:52:13Z</cp:lastPrinted>
  <dcterms:created xsi:type="dcterms:W3CDTF">2009-03-26T20:51:52Z</dcterms:created>
  <dcterms:modified xsi:type="dcterms:W3CDTF">2022-10-07T13:55:31Z</dcterms:modified>
</cp:coreProperties>
</file>