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Nunito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bold.fntdata"/><Relationship Id="rId12" Type="http://schemas.openxmlformats.org/officeDocument/2006/relationships/font" Target="fonts/Nunito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Italic.fntdata"/><Relationship Id="rId14" Type="http://schemas.openxmlformats.org/officeDocument/2006/relationships/font" Target="fonts/Nuni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bcbb4a0b1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bcbb4a0b1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5bcbb4a0b1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5bcbb4a0b1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bcbb4a0b1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5bcbb4a0b1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5bcbb4a0b1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5bcbb4a0b1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5bcbb4a0b1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5bcbb4a0b1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Chicago Workers to the Rescue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29" name="Google Shape;129;p13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By steven Phillips Jr  Cycle44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Summary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35" name="Google Shape;135;p14"/>
          <p:cNvSpPr txBox="1"/>
          <p:nvPr>
            <p:ph idx="1" type="body"/>
          </p:nvPr>
        </p:nvSpPr>
        <p:spPr>
          <a:xfrm>
            <a:off x="819150" y="195897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>
                <a:solidFill>
                  <a:srgbClr val="000000"/>
                </a:solidFill>
              </a:rPr>
              <a:t>The </a:t>
            </a:r>
            <a:r>
              <a:rPr lang="en" sz="2400">
                <a:solidFill>
                  <a:srgbClr val="000000"/>
                </a:solidFill>
              </a:rPr>
              <a:t>recession</a:t>
            </a:r>
            <a:r>
              <a:rPr lang="en" sz="2400">
                <a:solidFill>
                  <a:srgbClr val="000000"/>
                </a:solidFill>
              </a:rPr>
              <a:t> took hold and people were getting layoff by the ten of thousand a month.   A group of factory worked that were fired by </a:t>
            </a:r>
            <a:r>
              <a:rPr lang="en" sz="2400">
                <a:solidFill>
                  <a:srgbClr val="000000"/>
                </a:solidFill>
              </a:rPr>
              <a:t>their</a:t>
            </a:r>
            <a:r>
              <a:rPr lang="en" sz="2400">
                <a:solidFill>
                  <a:srgbClr val="000000"/>
                </a:solidFill>
              </a:rPr>
              <a:t> boss, were the ones to save that </a:t>
            </a:r>
            <a:r>
              <a:rPr lang="en" sz="2400">
                <a:solidFill>
                  <a:srgbClr val="000000"/>
                </a:solidFill>
              </a:rPr>
              <a:t>factory. They inspired a nation with what they did. They were fired twice but they formed a workers cooperative.</a:t>
            </a: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The Fight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819150" y="1800200"/>
            <a:ext cx="7505700" cy="263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/>
              <a:t>They were fighting for not only their jobs but also for people to get </a:t>
            </a:r>
            <a:r>
              <a:rPr lang="en" sz="2400"/>
              <a:t>their</a:t>
            </a:r>
            <a:r>
              <a:rPr lang="en" sz="2400"/>
              <a:t>  benefits from these companies that were not giving people their back pay, severance, and time.  So of the </a:t>
            </a:r>
            <a:r>
              <a:rPr lang="en" sz="2400"/>
              <a:t>companies</a:t>
            </a:r>
            <a:r>
              <a:rPr lang="en" sz="2400"/>
              <a:t> were getting money to help save workers or pay them </a:t>
            </a:r>
            <a:r>
              <a:rPr lang="en" sz="2400"/>
              <a:t>benefit</a:t>
            </a:r>
            <a:r>
              <a:rPr lang="en" sz="2400"/>
              <a:t> but they </a:t>
            </a:r>
            <a:r>
              <a:rPr lang="en" sz="2400"/>
              <a:t>didn't use the money for that. So these workers  help with getting people help and justice.</a:t>
            </a:r>
            <a:r>
              <a:rPr lang="en" sz="2400"/>
              <a:t> 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48" name="Google Shape;14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4325" y="190500"/>
            <a:ext cx="3857626" cy="4714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71950" y="190500"/>
            <a:ext cx="4851299" cy="4714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56" name="Google Shape;15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</a:rPr>
              <a:t>Solution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162" name="Google Shape;162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/>
              <a:t>It should be a work law that say if a recession is to happen then the workers should get whatever is own to them.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